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66" r:id="rId3"/>
    <p:sldId id="257" r:id="rId4"/>
    <p:sldId id="258" r:id="rId5"/>
    <p:sldId id="261" r:id="rId6"/>
    <p:sldId id="262" r:id="rId7"/>
    <p:sldId id="271" r:id="rId8"/>
    <p:sldId id="264" r:id="rId9"/>
    <p:sldId id="265" r:id="rId10"/>
    <p:sldId id="259" r:id="rId11"/>
    <p:sldId id="270" r:id="rId12"/>
    <p:sldId id="268" r:id="rId13"/>
    <p:sldId id="260" r:id="rId14"/>
  </p:sldIdLst>
  <p:sldSz cx="11522075" cy="6858000"/>
  <p:notesSz cx="7053263" cy="12052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996" y="-102"/>
      </p:cViewPr>
      <p:guideLst>
        <p:guide orient="horz" pos="2160"/>
        <p:guide pos="363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987DE2-BD43-45BC-9D39-5A32A29AA7EC}" type="doc">
      <dgm:prSet loTypeId="urn:microsoft.com/office/officeart/2005/8/layout/hierarchy2" loCatId="hierarchy" qsTypeId="urn:microsoft.com/office/officeart/2005/8/quickstyle/3d3" qsCatId="3D" csTypeId="urn:microsoft.com/office/officeart/2005/8/colors/colorful3" csCatId="colorful" phldr="1"/>
      <dgm:spPr/>
      <dgm:t>
        <a:bodyPr/>
        <a:lstStyle/>
        <a:p>
          <a:endParaRPr lang="en-US"/>
        </a:p>
      </dgm:t>
    </dgm:pt>
    <dgm:pt modelId="{09445926-DE36-4814-A8DF-EA7058FDB57A}">
      <dgm:prSet phldrT="[Text]"/>
      <dgm:spPr/>
      <dgm:t>
        <a:bodyPr/>
        <a:lstStyle/>
        <a:p>
          <a:r>
            <a:rPr lang="en-US" dirty="0" smtClean="0"/>
            <a:t>Poor</a:t>
          </a:r>
          <a:endParaRPr lang="en-US" dirty="0"/>
        </a:p>
      </dgm:t>
    </dgm:pt>
    <dgm:pt modelId="{038B55CF-FF04-4B64-903E-4143EA54FF72}" type="parTrans" cxnId="{663C9DD2-09E0-4EFA-9B80-0F55862048BA}">
      <dgm:prSet/>
      <dgm:spPr/>
      <dgm:t>
        <a:bodyPr/>
        <a:lstStyle/>
        <a:p>
          <a:endParaRPr lang="en-US"/>
        </a:p>
      </dgm:t>
    </dgm:pt>
    <dgm:pt modelId="{3ADA51DE-0596-4B28-83D3-3B87622F4B6C}" type="sibTrans" cxnId="{663C9DD2-09E0-4EFA-9B80-0F55862048BA}">
      <dgm:prSet/>
      <dgm:spPr/>
      <dgm:t>
        <a:bodyPr/>
        <a:lstStyle/>
        <a:p>
          <a:endParaRPr lang="en-US"/>
        </a:p>
      </dgm:t>
    </dgm:pt>
    <dgm:pt modelId="{03750F93-82F1-4D39-B294-14D6BBBDAEB1}">
      <dgm:prSet phldrT="[Text]"/>
      <dgm:spPr>
        <a:solidFill>
          <a:srgbClr val="FFC000"/>
        </a:solidFill>
      </dgm:spPr>
      <dgm:t>
        <a:bodyPr/>
        <a:lstStyle/>
        <a:p>
          <a:r>
            <a:rPr lang="en-US" dirty="0" smtClean="0"/>
            <a:t>1. Able Bodies / Sturdy Beggars</a:t>
          </a:r>
          <a:endParaRPr lang="en-US" dirty="0"/>
        </a:p>
      </dgm:t>
    </dgm:pt>
    <dgm:pt modelId="{E8F753F0-881F-479E-A7FA-71F35F1E4B73}" type="parTrans" cxnId="{00E08B38-32A3-4A93-8AE9-03DFB523EB80}">
      <dgm:prSet/>
      <dgm:spPr>
        <a:ln w="38100">
          <a:tailEnd type="triangle"/>
        </a:ln>
      </dgm:spPr>
      <dgm:t>
        <a:bodyPr/>
        <a:lstStyle/>
        <a:p>
          <a:endParaRPr lang="en-US"/>
        </a:p>
      </dgm:t>
    </dgm:pt>
    <dgm:pt modelId="{8C8A0E15-1113-49ED-9982-E69386749EE7}" type="sibTrans" cxnId="{00E08B38-32A3-4A93-8AE9-03DFB523EB80}">
      <dgm:prSet/>
      <dgm:spPr/>
      <dgm:t>
        <a:bodyPr/>
        <a:lstStyle/>
        <a:p>
          <a:endParaRPr lang="en-US"/>
        </a:p>
      </dgm:t>
    </dgm:pt>
    <dgm:pt modelId="{17A585EB-551A-4D08-9DC1-0D1478A43FF3}">
      <dgm:prSet phldrT="[Text]"/>
      <dgm:spPr>
        <a:solidFill>
          <a:srgbClr val="00B050"/>
        </a:solidFill>
      </dgm:spPr>
      <dgm:t>
        <a:bodyPr/>
        <a:lstStyle/>
        <a:p>
          <a:r>
            <a:rPr lang="en-US" dirty="0" smtClean="0"/>
            <a:t>Workhouses</a:t>
          </a:r>
          <a:endParaRPr lang="en-US" dirty="0"/>
        </a:p>
      </dgm:t>
    </dgm:pt>
    <dgm:pt modelId="{E5E8EC72-9A71-4768-A622-219A71A9631E}" type="parTrans" cxnId="{CDA729CD-4A15-4F9C-86E3-46B793504228}">
      <dgm:prSet/>
      <dgm:spPr>
        <a:ln w="38100">
          <a:tailEnd type="triangle"/>
        </a:ln>
      </dgm:spPr>
      <dgm:t>
        <a:bodyPr/>
        <a:lstStyle/>
        <a:p>
          <a:endParaRPr lang="en-US"/>
        </a:p>
      </dgm:t>
    </dgm:pt>
    <dgm:pt modelId="{ED3F7913-A5A8-4845-A6BE-3F7DC3F58507}" type="sibTrans" cxnId="{CDA729CD-4A15-4F9C-86E3-46B793504228}">
      <dgm:prSet/>
      <dgm:spPr/>
      <dgm:t>
        <a:bodyPr/>
        <a:lstStyle/>
        <a:p>
          <a:endParaRPr lang="en-US"/>
        </a:p>
      </dgm:t>
    </dgm:pt>
    <dgm:pt modelId="{01F5F13D-2DA3-4133-881A-6A690DF3ADF7}">
      <dgm:prSet phldrT="[Text]"/>
      <dgm:spPr>
        <a:solidFill>
          <a:srgbClr val="00B050"/>
        </a:solidFill>
      </dgm:spPr>
      <dgm:t>
        <a:bodyPr/>
        <a:lstStyle/>
        <a:p>
          <a:r>
            <a:rPr lang="en-US" dirty="0" smtClean="0"/>
            <a:t>3. Dependent Children </a:t>
          </a:r>
          <a:endParaRPr lang="en-US" dirty="0"/>
        </a:p>
      </dgm:t>
    </dgm:pt>
    <dgm:pt modelId="{ECC94649-3466-4A4D-B78F-8F55093F87F2}" type="parTrans" cxnId="{B6F65339-5EF7-420D-BB7C-7B76F15AE6F9}">
      <dgm:prSet/>
      <dgm:spPr>
        <a:ln w="38100">
          <a:tailEnd type="triangle"/>
        </a:ln>
      </dgm:spPr>
      <dgm:t>
        <a:bodyPr/>
        <a:lstStyle/>
        <a:p>
          <a:endParaRPr lang="en-US"/>
        </a:p>
      </dgm:t>
    </dgm:pt>
    <dgm:pt modelId="{AAA3F8C6-72DA-401E-8F04-24223942DAC5}" type="sibTrans" cxnId="{B6F65339-5EF7-420D-BB7C-7B76F15AE6F9}">
      <dgm:prSet/>
      <dgm:spPr/>
      <dgm:t>
        <a:bodyPr/>
        <a:lstStyle/>
        <a:p>
          <a:endParaRPr lang="en-US"/>
        </a:p>
      </dgm:t>
    </dgm:pt>
    <dgm:pt modelId="{7B58C534-F0E6-4FA7-9967-A2349820130F}">
      <dgm:prSet phldrT="[Text]"/>
      <dgm:spPr>
        <a:solidFill>
          <a:srgbClr val="002060"/>
        </a:solidFill>
      </dgm:spPr>
      <dgm:t>
        <a:bodyPr/>
        <a:lstStyle/>
        <a:p>
          <a:r>
            <a:rPr lang="en-US" dirty="0" smtClean="0"/>
            <a:t>Indentured / Given to the lowest bidder</a:t>
          </a:r>
          <a:endParaRPr lang="en-US" dirty="0"/>
        </a:p>
      </dgm:t>
    </dgm:pt>
    <dgm:pt modelId="{33EDE257-7A6C-4B31-A52A-662A8115BE9A}" type="parTrans" cxnId="{19DC8E3D-7E7A-4035-B63E-D938AAB800E3}">
      <dgm:prSet/>
      <dgm:spPr>
        <a:ln w="38100">
          <a:tailEnd type="triangle"/>
        </a:ln>
      </dgm:spPr>
      <dgm:t>
        <a:bodyPr/>
        <a:lstStyle/>
        <a:p>
          <a:endParaRPr lang="en-US"/>
        </a:p>
      </dgm:t>
    </dgm:pt>
    <dgm:pt modelId="{7C1B6C5D-A367-42F3-AA2C-EA118DDF5003}" type="sibTrans" cxnId="{19DC8E3D-7E7A-4035-B63E-D938AAB800E3}">
      <dgm:prSet/>
      <dgm:spPr/>
      <dgm:t>
        <a:bodyPr/>
        <a:lstStyle/>
        <a:p>
          <a:endParaRPr lang="en-US"/>
        </a:p>
      </dgm:t>
    </dgm:pt>
    <dgm:pt modelId="{BF326E66-E5BF-4B12-8AF9-090CE88E4010}">
      <dgm:prSet phldrT="[Text]"/>
      <dgm:spPr/>
      <dgm:t>
        <a:bodyPr/>
        <a:lstStyle/>
        <a:p>
          <a:r>
            <a:rPr lang="en-US" dirty="0" smtClean="0"/>
            <a:t>2. Impotent Poor/Beggars</a:t>
          </a:r>
          <a:endParaRPr lang="en-US" dirty="0"/>
        </a:p>
      </dgm:t>
    </dgm:pt>
    <dgm:pt modelId="{7CDC7781-F30D-4F17-9A62-EE9C87FB42CE}" type="parTrans" cxnId="{83812595-1751-43F2-8ED0-AC772C8796CD}">
      <dgm:prSet/>
      <dgm:spPr>
        <a:ln w="38100">
          <a:tailEnd type="triangle"/>
        </a:ln>
      </dgm:spPr>
      <dgm:t>
        <a:bodyPr/>
        <a:lstStyle/>
        <a:p>
          <a:endParaRPr lang="en-US"/>
        </a:p>
      </dgm:t>
    </dgm:pt>
    <dgm:pt modelId="{61845B88-AFEF-4582-BF3F-AF5A026A571E}" type="sibTrans" cxnId="{83812595-1751-43F2-8ED0-AC772C8796CD}">
      <dgm:prSet/>
      <dgm:spPr/>
      <dgm:t>
        <a:bodyPr/>
        <a:lstStyle/>
        <a:p>
          <a:endParaRPr lang="en-US"/>
        </a:p>
      </dgm:t>
    </dgm:pt>
    <dgm:pt modelId="{AD197F75-048E-4FDC-8F20-847D4A2E6B55}">
      <dgm:prSet phldrT="[Text]"/>
      <dgm:spPr/>
      <dgm:t>
        <a:bodyPr/>
        <a:lstStyle/>
        <a:p>
          <a:r>
            <a:rPr lang="en-US" dirty="0" smtClean="0"/>
            <a:t>Alms Houses / Outdoor Relief</a:t>
          </a:r>
          <a:endParaRPr lang="en-US" dirty="0"/>
        </a:p>
      </dgm:t>
    </dgm:pt>
    <dgm:pt modelId="{464CC1CA-7380-4B18-9A93-E7E2F3EC3278}" type="parTrans" cxnId="{4745F998-A73B-4F20-A1B2-D5DB87F14D15}">
      <dgm:prSet/>
      <dgm:spPr>
        <a:ln w="38100">
          <a:tailEnd type="triangle"/>
        </a:ln>
      </dgm:spPr>
      <dgm:t>
        <a:bodyPr/>
        <a:lstStyle/>
        <a:p>
          <a:endParaRPr lang="en-US"/>
        </a:p>
      </dgm:t>
    </dgm:pt>
    <dgm:pt modelId="{4F692A52-2C79-4DAF-BFF0-41966510A58F}" type="sibTrans" cxnId="{4745F998-A73B-4F20-A1B2-D5DB87F14D15}">
      <dgm:prSet/>
      <dgm:spPr/>
      <dgm:t>
        <a:bodyPr/>
        <a:lstStyle/>
        <a:p>
          <a:endParaRPr lang="en-US"/>
        </a:p>
      </dgm:t>
    </dgm:pt>
    <dgm:pt modelId="{BA649B61-EEC6-47DE-A7EB-45C591948978}" type="pres">
      <dgm:prSet presAssocID="{0F987DE2-BD43-45BC-9D39-5A32A29AA7EC}" presName="diagram" presStyleCnt="0">
        <dgm:presLayoutVars>
          <dgm:chPref val="1"/>
          <dgm:dir/>
          <dgm:animOne val="branch"/>
          <dgm:animLvl val="lvl"/>
          <dgm:resizeHandles val="exact"/>
        </dgm:presLayoutVars>
      </dgm:prSet>
      <dgm:spPr/>
      <dgm:t>
        <a:bodyPr/>
        <a:lstStyle/>
        <a:p>
          <a:endParaRPr lang="en-US"/>
        </a:p>
      </dgm:t>
    </dgm:pt>
    <dgm:pt modelId="{ABEA4684-186F-48A3-BCC7-D78AD6D205B5}" type="pres">
      <dgm:prSet presAssocID="{09445926-DE36-4814-A8DF-EA7058FDB57A}" presName="root1" presStyleCnt="0"/>
      <dgm:spPr/>
    </dgm:pt>
    <dgm:pt modelId="{CFD67FEF-2AE8-468B-87D4-D74206B6DEA3}" type="pres">
      <dgm:prSet presAssocID="{09445926-DE36-4814-A8DF-EA7058FDB57A}" presName="LevelOneTextNode" presStyleLbl="node0" presStyleIdx="0" presStyleCnt="1">
        <dgm:presLayoutVars>
          <dgm:chPref val="3"/>
        </dgm:presLayoutVars>
      </dgm:prSet>
      <dgm:spPr/>
      <dgm:t>
        <a:bodyPr/>
        <a:lstStyle/>
        <a:p>
          <a:endParaRPr lang="en-US"/>
        </a:p>
      </dgm:t>
    </dgm:pt>
    <dgm:pt modelId="{16986802-420E-4A7B-9C93-E27C5D80CF31}" type="pres">
      <dgm:prSet presAssocID="{09445926-DE36-4814-A8DF-EA7058FDB57A}" presName="level2hierChild" presStyleCnt="0"/>
      <dgm:spPr/>
    </dgm:pt>
    <dgm:pt modelId="{E4E3DA84-DF18-4932-ACA5-2A6CD9FB3558}" type="pres">
      <dgm:prSet presAssocID="{E8F753F0-881F-479E-A7FA-71F35F1E4B73}" presName="conn2-1" presStyleLbl="parChTrans1D2" presStyleIdx="0" presStyleCnt="3"/>
      <dgm:spPr/>
      <dgm:t>
        <a:bodyPr/>
        <a:lstStyle/>
        <a:p>
          <a:endParaRPr lang="en-US"/>
        </a:p>
      </dgm:t>
    </dgm:pt>
    <dgm:pt modelId="{7C182882-173C-4E7F-B7AB-68FC43554CC5}" type="pres">
      <dgm:prSet presAssocID="{E8F753F0-881F-479E-A7FA-71F35F1E4B73}" presName="connTx" presStyleLbl="parChTrans1D2" presStyleIdx="0" presStyleCnt="3"/>
      <dgm:spPr/>
      <dgm:t>
        <a:bodyPr/>
        <a:lstStyle/>
        <a:p>
          <a:endParaRPr lang="en-US"/>
        </a:p>
      </dgm:t>
    </dgm:pt>
    <dgm:pt modelId="{96BFC936-D0AC-4FF1-8CFF-A4552ADE7037}" type="pres">
      <dgm:prSet presAssocID="{03750F93-82F1-4D39-B294-14D6BBBDAEB1}" presName="root2" presStyleCnt="0"/>
      <dgm:spPr/>
    </dgm:pt>
    <dgm:pt modelId="{55681AFE-7B39-4C52-AC17-114AAFEC088A}" type="pres">
      <dgm:prSet presAssocID="{03750F93-82F1-4D39-B294-14D6BBBDAEB1}" presName="LevelTwoTextNode" presStyleLbl="node2" presStyleIdx="0" presStyleCnt="3">
        <dgm:presLayoutVars>
          <dgm:chPref val="3"/>
        </dgm:presLayoutVars>
      </dgm:prSet>
      <dgm:spPr/>
      <dgm:t>
        <a:bodyPr/>
        <a:lstStyle/>
        <a:p>
          <a:endParaRPr lang="en-US"/>
        </a:p>
      </dgm:t>
    </dgm:pt>
    <dgm:pt modelId="{11BB4CCE-7DD3-4A86-8015-A3D2D58E6F84}" type="pres">
      <dgm:prSet presAssocID="{03750F93-82F1-4D39-B294-14D6BBBDAEB1}" presName="level3hierChild" presStyleCnt="0"/>
      <dgm:spPr/>
    </dgm:pt>
    <dgm:pt modelId="{A7BAF10B-308F-4DD7-A844-B37F899257F4}" type="pres">
      <dgm:prSet presAssocID="{E5E8EC72-9A71-4768-A622-219A71A9631E}" presName="conn2-1" presStyleLbl="parChTrans1D3" presStyleIdx="0" presStyleCnt="3"/>
      <dgm:spPr/>
      <dgm:t>
        <a:bodyPr/>
        <a:lstStyle/>
        <a:p>
          <a:endParaRPr lang="en-US"/>
        </a:p>
      </dgm:t>
    </dgm:pt>
    <dgm:pt modelId="{59D73206-8938-4071-A252-29A6FA7B9E51}" type="pres">
      <dgm:prSet presAssocID="{E5E8EC72-9A71-4768-A622-219A71A9631E}" presName="connTx" presStyleLbl="parChTrans1D3" presStyleIdx="0" presStyleCnt="3"/>
      <dgm:spPr/>
      <dgm:t>
        <a:bodyPr/>
        <a:lstStyle/>
        <a:p>
          <a:endParaRPr lang="en-US"/>
        </a:p>
      </dgm:t>
    </dgm:pt>
    <dgm:pt modelId="{AF05721E-C06C-4F58-83B8-AF0FBF39140B}" type="pres">
      <dgm:prSet presAssocID="{17A585EB-551A-4D08-9DC1-0D1478A43FF3}" presName="root2" presStyleCnt="0"/>
      <dgm:spPr/>
    </dgm:pt>
    <dgm:pt modelId="{301C33CF-7612-43BF-B869-1784E342C708}" type="pres">
      <dgm:prSet presAssocID="{17A585EB-551A-4D08-9DC1-0D1478A43FF3}" presName="LevelTwoTextNode" presStyleLbl="node3" presStyleIdx="0" presStyleCnt="3">
        <dgm:presLayoutVars>
          <dgm:chPref val="3"/>
        </dgm:presLayoutVars>
      </dgm:prSet>
      <dgm:spPr/>
      <dgm:t>
        <a:bodyPr/>
        <a:lstStyle/>
        <a:p>
          <a:endParaRPr lang="en-US"/>
        </a:p>
      </dgm:t>
    </dgm:pt>
    <dgm:pt modelId="{FDA421AC-8468-49EC-8676-1B2B4282E4B5}" type="pres">
      <dgm:prSet presAssocID="{17A585EB-551A-4D08-9DC1-0D1478A43FF3}" presName="level3hierChild" presStyleCnt="0"/>
      <dgm:spPr/>
    </dgm:pt>
    <dgm:pt modelId="{866BEDCD-1C87-4D88-A88C-B4968CA4439E}" type="pres">
      <dgm:prSet presAssocID="{7CDC7781-F30D-4F17-9A62-EE9C87FB42CE}" presName="conn2-1" presStyleLbl="parChTrans1D2" presStyleIdx="1" presStyleCnt="3"/>
      <dgm:spPr/>
      <dgm:t>
        <a:bodyPr/>
        <a:lstStyle/>
        <a:p>
          <a:endParaRPr lang="en-US"/>
        </a:p>
      </dgm:t>
    </dgm:pt>
    <dgm:pt modelId="{F19BF7E0-D354-4683-9197-3D299835FC5E}" type="pres">
      <dgm:prSet presAssocID="{7CDC7781-F30D-4F17-9A62-EE9C87FB42CE}" presName="connTx" presStyleLbl="parChTrans1D2" presStyleIdx="1" presStyleCnt="3"/>
      <dgm:spPr/>
      <dgm:t>
        <a:bodyPr/>
        <a:lstStyle/>
        <a:p>
          <a:endParaRPr lang="en-US"/>
        </a:p>
      </dgm:t>
    </dgm:pt>
    <dgm:pt modelId="{87713E2A-D3ED-432B-A515-7F63836E99ED}" type="pres">
      <dgm:prSet presAssocID="{BF326E66-E5BF-4B12-8AF9-090CE88E4010}" presName="root2" presStyleCnt="0"/>
      <dgm:spPr/>
    </dgm:pt>
    <dgm:pt modelId="{3B66C58B-D3B6-45F9-A4B8-12B9A585236E}" type="pres">
      <dgm:prSet presAssocID="{BF326E66-E5BF-4B12-8AF9-090CE88E4010}" presName="LevelTwoTextNode" presStyleLbl="node2" presStyleIdx="1" presStyleCnt="3">
        <dgm:presLayoutVars>
          <dgm:chPref val="3"/>
        </dgm:presLayoutVars>
      </dgm:prSet>
      <dgm:spPr/>
      <dgm:t>
        <a:bodyPr/>
        <a:lstStyle/>
        <a:p>
          <a:endParaRPr lang="en-US"/>
        </a:p>
      </dgm:t>
    </dgm:pt>
    <dgm:pt modelId="{6BBDE0E1-2D2D-4972-9AF3-FD6EFB75BE75}" type="pres">
      <dgm:prSet presAssocID="{BF326E66-E5BF-4B12-8AF9-090CE88E4010}" presName="level3hierChild" presStyleCnt="0"/>
      <dgm:spPr/>
    </dgm:pt>
    <dgm:pt modelId="{819ECF79-3896-4550-8B56-F8CF4ED174F2}" type="pres">
      <dgm:prSet presAssocID="{464CC1CA-7380-4B18-9A93-E7E2F3EC3278}" presName="conn2-1" presStyleLbl="parChTrans1D3" presStyleIdx="1" presStyleCnt="3"/>
      <dgm:spPr/>
      <dgm:t>
        <a:bodyPr/>
        <a:lstStyle/>
        <a:p>
          <a:endParaRPr lang="en-US"/>
        </a:p>
      </dgm:t>
    </dgm:pt>
    <dgm:pt modelId="{5B2B6068-1C36-4331-BED8-0D0DC3753974}" type="pres">
      <dgm:prSet presAssocID="{464CC1CA-7380-4B18-9A93-E7E2F3EC3278}" presName="connTx" presStyleLbl="parChTrans1D3" presStyleIdx="1" presStyleCnt="3"/>
      <dgm:spPr/>
      <dgm:t>
        <a:bodyPr/>
        <a:lstStyle/>
        <a:p>
          <a:endParaRPr lang="en-US"/>
        </a:p>
      </dgm:t>
    </dgm:pt>
    <dgm:pt modelId="{842E4D40-0533-4E30-82A8-0552DFA42B66}" type="pres">
      <dgm:prSet presAssocID="{AD197F75-048E-4FDC-8F20-847D4A2E6B55}" presName="root2" presStyleCnt="0"/>
      <dgm:spPr/>
    </dgm:pt>
    <dgm:pt modelId="{F9006087-86EA-4838-B277-900BF61D41F7}" type="pres">
      <dgm:prSet presAssocID="{AD197F75-048E-4FDC-8F20-847D4A2E6B55}" presName="LevelTwoTextNode" presStyleLbl="node3" presStyleIdx="1" presStyleCnt="3">
        <dgm:presLayoutVars>
          <dgm:chPref val="3"/>
        </dgm:presLayoutVars>
      </dgm:prSet>
      <dgm:spPr/>
      <dgm:t>
        <a:bodyPr/>
        <a:lstStyle/>
        <a:p>
          <a:endParaRPr lang="en-US"/>
        </a:p>
      </dgm:t>
    </dgm:pt>
    <dgm:pt modelId="{F073D440-AA22-4334-A80C-B7021FE04080}" type="pres">
      <dgm:prSet presAssocID="{AD197F75-048E-4FDC-8F20-847D4A2E6B55}" presName="level3hierChild" presStyleCnt="0"/>
      <dgm:spPr/>
    </dgm:pt>
    <dgm:pt modelId="{2F636355-099F-4759-A598-E854628E9C61}" type="pres">
      <dgm:prSet presAssocID="{ECC94649-3466-4A4D-B78F-8F55093F87F2}" presName="conn2-1" presStyleLbl="parChTrans1D2" presStyleIdx="2" presStyleCnt="3"/>
      <dgm:spPr/>
      <dgm:t>
        <a:bodyPr/>
        <a:lstStyle/>
        <a:p>
          <a:endParaRPr lang="en-US"/>
        </a:p>
      </dgm:t>
    </dgm:pt>
    <dgm:pt modelId="{60750524-5735-4A40-824A-4D95F1CA05A2}" type="pres">
      <dgm:prSet presAssocID="{ECC94649-3466-4A4D-B78F-8F55093F87F2}" presName="connTx" presStyleLbl="parChTrans1D2" presStyleIdx="2" presStyleCnt="3"/>
      <dgm:spPr/>
      <dgm:t>
        <a:bodyPr/>
        <a:lstStyle/>
        <a:p>
          <a:endParaRPr lang="en-US"/>
        </a:p>
      </dgm:t>
    </dgm:pt>
    <dgm:pt modelId="{039A8947-8CC3-47CA-BF7B-4A1C637C3CFA}" type="pres">
      <dgm:prSet presAssocID="{01F5F13D-2DA3-4133-881A-6A690DF3ADF7}" presName="root2" presStyleCnt="0"/>
      <dgm:spPr/>
    </dgm:pt>
    <dgm:pt modelId="{0945D397-C8FD-456A-B489-DF9E643631DF}" type="pres">
      <dgm:prSet presAssocID="{01F5F13D-2DA3-4133-881A-6A690DF3ADF7}" presName="LevelTwoTextNode" presStyleLbl="node2" presStyleIdx="2" presStyleCnt="3">
        <dgm:presLayoutVars>
          <dgm:chPref val="3"/>
        </dgm:presLayoutVars>
      </dgm:prSet>
      <dgm:spPr/>
      <dgm:t>
        <a:bodyPr/>
        <a:lstStyle/>
        <a:p>
          <a:endParaRPr lang="en-US"/>
        </a:p>
      </dgm:t>
    </dgm:pt>
    <dgm:pt modelId="{AF403BD6-FDA1-4C27-B53C-F5E1C0086250}" type="pres">
      <dgm:prSet presAssocID="{01F5F13D-2DA3-4133-881A-6A690DF3ADF7}" presName="level3hierChild" presStyleCnt="0"/>
      <dgm:spPr/>
    </dgm:pt>
    <dgm:pt modelId="{C840A266-7B00-453E-812F-EAE05C132D14}" type="pres">
      <dgm:prSet presAssocID="{33EDE257-7A6C-4B31-A52A-662A8115BE9A}" presName="conn2-1" presStyleLbl="parChTrans1D3" presStyleIdx="2" presStyleCnt="3"/>
      <dgm:spPr/>
      <dgm:t>
        <a:bodyPr/>
        <a:lstStyle/>
        <a:p>
          <a:endParaRPr lang="en-US"/>
        </a:p>
      </dgm:t>
    </dgm:pt>
    <dgm:pt modelId="{84334E44-828A-424C-A9B3-3B48D00E1A3E}" type="pres">
      <dgm:prSet presAssocID="{33EDE257-7A6C-4B31-A52A-662A8115BE9A}" presName="connTx" presStyleLbl="parChTrans1D3" presStyleIdx="2" presStyleCnt="3"/>
      <dgm:spPr/>
      <dgm:t>
        <a:bodyPr/>
        <a:lstStyle/>
        <a:p>
          <a:endParaRPr lang="en-US"/>
        </a:p>
      </dgm:t>
    </dgm:pt>
    <dgm:pt modelId="{843E0A8D-59B9-4DBA-B313-BD154AF9CE07}" type="pres">
      <dgm:prSet presAssocID="{7B58C534-F0E6-4FA7-9967-A2349820130F}" presName="root2" presStyleCnt="0"/>
      <dgm:spPr/>
    </dgm:pt>
    <dgm:pt modelId="{86488BBF-C163-45EA-B76A-694F2512AD81}" type="pres">
      <dgm:prSet presAssocID="{7B58C534-F0E6-4FA7-9967-A2349820130F}" presName="LevelTwoTextNode" presStyleLbl="node3" presStyleIdx="2" presStyleCnt="3">
        <dgm:presLayoutVars>
          <dgm:chPref val="3"/>
        </dgm:presLayoutVars>
      </dgm:prSet>
      <dgm:spPr/>
      <dgm:t>
        <a:bodyPr/>
        <a:lstStyle/>
        <a:p>
          <a:endParaRPr lang="en-US"/>
        </a:p>
      </dgm:t>
    </dgm:pt>
    <dgm:pt modelId="{B65A2C79-BDF3-40FC-8BC3-C92CA9BDBCE7}" type="pres">
      <dgm:prSet presAssocID="{7B58C534-F0E6-4FA7-9967-A2349820130F}" presName="level3hierChild" presStyleCnt="0"/>
      <dgm:spPr/>
    </dgm:pt>
  </dgm:ptLst>
  <dgm:cxnLst>
    <dgm:cxn modelId="{8DF761E6-E39F-425D-975A-B19A15BEB29C}" type="presOf" srcId="{33EDE257-7A6C-4B31-A52A-662A8115BE9A}" destId="{C840A266-7B00-453E-812F-EAE05C132D14}" srcOrd="0" destOrd="0" presId="urn:microsoft.com/office/officeart/2005/8/layout/hierarchy2"/>
    <dgm:cxn modelId="{C567F233-6EFC-4812-BD49-4EBC0E36DE86}" type="presOf" srcId="{464CC1CA-7380-4B18-9A93-E7E2F3EC3278}" destId="{819ECF79-3896-4550-8B56-F8CF4ED174F2}" srcOrd="0" destOrd="0" presId="urn:microsoft.com/office/officeart/2005/8/layout/hierarchy2"/>
    <dgm:cxn modelId="{663C9DD2-09E0-4EFA-9B80-0F55862048BA}" srcId="{0F987DE2-BD43-45BC-9D39-5A32A29AA7EC}" destId="{09445926-DE36-4814-A8DF-EA7058FDB57A}" srcOrd="0" destOrd="0" parTransId="{038B55CF-FF04-4B64-903E-4143EA54FF72}" sibTransId="{3ADA51DE-0596-4B28-83D3-3B87622F4B6C}"/>
    <dgm:cxn modelId="{3F6F6F23-7329-4EE3-9FA1-3D9DAB43A516}" type="presOf" srcId="{09445926-DE36-4814-A8DF-EA7058FDB57A}" destId="{CFD67FEF-2AE8-468B-87D4-D74206B6DEA3}" srcOrd="0" destOrd="0" presId="urn:microsoft.com/office/officeart/2005/8/layout/hierarchy2"/>
    <dgm:cxn modelId="{CDA729CD-4A15-4F9C-86E3-46B793504228}" srcId="{03750F93-82F1-4D39-B294-14D6BBBDAEB1}" destId="{17A585EB-551A-4D08-9DC1-0D1478A43FF3}" srcOrd="0" destOrd="0" parTransId="{E5E8EC72-9A71-4768-A622-219A71A9631E}" sibTransId="{ED3F7913-A5A8-4845-A6BE-3F7DC3F58507}"/>
    <dgm:cxn modelId="{C73E0D54-3A0B-4DEA-BBFC-5E7A6077D690}" type="presOf" srcId="{0F987DE2-BD43-45BC-9D39-5A32A29AA7EC}" destId="{BA649B61-EEC6-47DE-A7EB-45C591948978}" srcOrd="0" destOrd="0" presId="urn:microsoft.com/office/officeart/2005/8/layout/hierarchy2"/>
    <dgm:cxn modelId="{9C31C179-6FAC-41B7-A868-9CDBB7A3767B}" type="presOf" srcId="{7CDC7781-F30D-4F17-9A62-EE9C87FB42CE}" destId="{866BEDCD-1C87-4D88-A88C-B4968CA4439E}" srcOrd="0" destOrd="0" presId="urn:microsoft.com/office/officeart/2005/8/layout/hierarchy2"/>
    <dgm:cxn modelId="{FF4DE33F-0DAF-4F5F-AE16-F89339975D18}" type="presOf" srcId="{E8F753F0-881F-479E-A7FA-71F35F1E4B73}" destId="{7C182882-173C-4E7F-B7AB-68FC43554CC5}" srcOrd="1" destOrd="0" presId="urn:microsoft.com/office/officeart/2005/8/layout/hierarchy2"/>
    <dgm:cxn modelId="{83812595-1751-43F2-8ED0-AC772C8796CD}" srcId="{09445926-DE36-4814-A8DF-EA7058FDB57A}" destId="{BF326E66-E5BF-4B12-8AF9-090CE88E4010}" srcOrd="1" destOrd="0" parTransId="{7CDC7781-F30D-4F17-9A62-EE9C87FB42CE}" sibTransId="{61845B88-AFEF-4582-BF3F-AF5A026A571E}"/>
    <dgm:cxn modelId="{73CCB1B7-46D0-4276-B6B4-6BC9CF013775}" type="presOf" srcId="{ECC94649-3466-4A4D-B78F-8F55093F87F2}" destId="{60750524-5735-4A40-824A-4D95F1CA05A2}" srcOrd="1" destOrd="0" presId="urn:microsoft.com/office/officeart/2005/8/layout/hierarchy2"/>
    <dgm:cxn modelId="{23D70F70-EEDD-4DA3-9E9C-9978DA49B8DC}" type="presOf" srcId="{ECC94649-3466-4A4D-B78F-8F55093F87F2}" destId="{2F636355-099F-4759-A598-E854628E9C61}" srcOrd="0" destOrd="0" presId="urn:microsoft.com/office/officeart/2005/8/layout/hierarchy2"/>
    <dgm:cxn modelId="{66259296-0C27-4D12-9E35-6A71FF672642}" type="presOf" srcId="{03750F93-82F1-4D39-B294-14D6BBBDAEB1}" destId="{55681AFE-7B39-4C52-AC17-114AAFEC088A}" srcOrd="0" destOrd="0" presId="urn:microsoft.com/office/officeart/2005/8/layout/hierarchy2"/>
    <dgm:cxn modelId="{91CFA32C-8ACC-45D2-8958-8738A07A1965}" type="presOf" srcId="{E8F753F0-881F-479E-A7FA-71F35F1E4B73}" destId="{E4E3DA84-DF18-4932-ACA5-2A6CD9FB3558}" srcOrd="0" destOrd="0" presId="urn:microsoft.com/office/officeart/2005/8/layout/hierarchy2"/>
    <dgm:cxn modelId="{D1C8D2C5-3856-4385-B1CC-263C7C088E93}" type="presOf" srcId="{E5E8EC72-9A71-4768-A622-219A71A9631E}" destId="{A7BAF10B-308F-4DD7-A844-B37F899257F4}" srcOrd="0" destOrd="0" presId="urn:microsoft.com/office/officeart/2005/8/layout/hierarchy2"/>
    <dgm:cxn modelId="{19DC8E3D-7E7A-4035-B63E-D938AAB800E3}" srcId="{01F5F13D-2DA3-4133-881A-6A690DF3ADF7}" destId="{7B58C534-F0E6-4FA7-9967-A2349820130F}" srcOrd="0" destOrd="0" parTransId="{33EDE257-7A6C-4B31-A52A-662A8115BE9A}" sibTransId="{7C1B6C5D-A367-42F3-AA2C-EA118DDF5003}"/>
    <dgm:cxn modelId="{EE835517-252A-4346-B8CA-FB60E4F9B498}" type="presOf" srcId="{E5E8EC72-9A71-4768-A622-219A71A9631E}" destId="{59D73206-8938-4071-A252-29A6FA7B9E51}" srcOrd="1" destOrd="0" presId="urn:microsoft.com/office/officeart/2005/8/layout/hierarchy2"/>
    <dgm:cxn modelId="{C438253E-7615-43F9-90C4-9FD134CB7B5F}" type="presOf" srcId="{AD197F75-048E-4FDC-8F20-847D4A2E6B55}" destId="{F9006087-86EA-4838-B277-900BF61D41F7}" srcOrd="0" destOrd="0" presId="urn:microsoft.com/office/officeart/2005/8/layout/hierarchy2"/>
    <dgm:cxn modelId="{A75BC5E0-C361-4061-82BD-C957438FA899}" type="presOf" srcId="{17A585EB-551A-4D08-9DC1-0D1478A43FF3}" destId="{301C33CF-7612-43BF-B869-1784E342C708}" srcOrd="0" destOrd="0" presId="urn:microsoft.com/office/officeart/2005/8/layout/hierarchy2"/>
    <dgm:cxn modelId="{27ACF58C-EF97-43E6-B362-7C647823AEBA}" type="presOf" srcId="{7CDC7781-F30D-4F17-9A62-EE9C87FB42CE}" destId="{F19BF7E0-D354-4683-9197-3D299835FC5E}" srcOrd="1" destOrd="0" presId="urn:microsoft.com/office/officeart/2005/8/layout/hierarchy2"/>
    <dgm:cxn modelId="{76D59754-0441-4434-A3BE-F0F7CF4368EA}" type="presOf" srcId="{BF326E66-E5BF-4B12-8AF9-090CE88E4010}" destId="{3B66C58B-D3B6-45F9-A4B8-12B9A585236E}" srcOrd="0" destOrd="0" presId="urn:microsoft.com/office/officeart/2005/8/layout/hierarchy2"/>
    <dgm:cxn modelId="{00E08B38-32A3-4A93-8AE9-03DFB523EB80}" srcId="{09445926-DE36-4814-A8DF-EA7058FDB57A}" destId="{03750F93-82F1-4D39-B294-14D6BBBDAEB1}" srcOrd="0" destOrd="0" parTransId="{E8F753F0-881F-479E-A7FA-71F35F1E4B73}" sibTransId="{8C8A0E15-1113-49ED-9982-E69386749EE7}"/>
    <dgm:cxn modelId="{B42B9AFC-022F-412A-90E7-9AD72DD2F181}" type="presOf" srcId="{7B58C534-F0E6-4FA7-9967-A2349820130F}" destId="{86488BBF-C163-45EA-B76A-694F2512AD81}" srcOrd="0" destOrd="0" presId="urn:microsoft.com/office/officeart/2005/8/layout/hierarchy2"/>
    <dgm:cxn modelId="{098B2A6F-92F6-4EEF-BBDD-406156C4BD7E}" type="presOf" srcId="{01F5F13D-2DA3-4133-881A-6A690DF3ADF7}" destId="{0945D397-C8FD-456A-B489-DF9E643631DF}" srcOrd="0" destOrd="0" presId="urn:microsoft.com/office/officeart/2005/8/layout/hierarchy2"/>
    <dgm:cxn modelId="{B6F65339-5EF7-420D-BB7C-7B76F15AE6F9}" srcId="{09445926-DE36-4814-A8DF-EA7058FDB57A}" destId="{01F5F13D-2DA3-4133-881A-6A690DF3ADF7}" srcOrd="2" destOrd="0" parTransId="{ECC94649-3466-4A4D-B78F-8F55093F87F2}" sibTransId="{AAA3F8C6-72DA-401E-8F04-24223942DAC5}"/>
    <dgm:cxn modelId="{217ED184-859D-44D5-AF1D-F505410A0A06}" type="presOf" srcId="{33EDE257-7A6C-4B31-A52A-662A8115BE9A}" destId="{84334E44-828A-424C-A9B3-3B48D00E1A3E}" srcOrd="1" destOrd="0" presId="urn:microsoft.com/office/officeart/2005/8/layout/hierarchy2"/>
    <dgm:cxn modelId="{4745F998-A73B-4F20-A1B2-D5DB87F14D15}" srcId="{BF326E66-E5BF-4B12-8AF9-090CE88E4010}" destId="{AD197F75-048E-4FDC-8F20-847D4A2E6B55}" srcOrd="0" destOrd="0" parTransId="{464CC1CA-7380-4B18-9A93-E7E2F3EC3278}" sibTransId="{4F692A52-2C79-4DAF-BFF0-41966510A58F}"/>
    <dgm:cxn modelId="{4742CF0A-7171-40A3-ABCD-5103BEFB29A8}" type="presOf" srcId="{464CC1CA-7380-4B18-9A93-E7E2F3EC3278}" destId="{5B2B6068-1C36-4331-BED8-0D0DC3753974}" srcOrd="1" destOrd="0" presId="urn:microsoft.com/office/officeart/2005/8/layout/hierarchy2"/>
    <dgm:cxn modelId="{7928904C-7451-4609-ABB9-52537961091C}" type="presParOf" srcId="{BA649B61-EEC6-47DE-A7EB-45C591948978}" destId="{ABEA4684-186F-48A3-BCC7-D78AD6D205B5}" srcOrd="0" destOrd="0" presId="urn:microsoft.com/office/officeart/2005/8/layout/hierarchy2"/>
    <dgm:cxn modelId="{8D8235A9-A058-4ECA-A97A-EBED8FEB51CA}" type="presParOf" srcId="{ABEA4684-186F-48A3-BCC7-D78AD6D205B5}" destId="{CFD67FEF-2AE8-468B-87D4-D74206B6DEA3}" srcOrd="0" destOrd="0" presId="urn:microsoft.com/office/officeart/2005/8/layout/hierarchy2"/>
    <dgm:cxn modelId="{195F429E-D545-4179-9463-8882EF4FC3B6}" type="presParOf" srcId="{ABEA4684-186F-48A3-BCC7-D78AD6D205B5}" destId="{16986802-420E-4A7B-9C93-E27C5D80CF31}" srcOrd="1" destOrd="0" presId="urn:microsoft.com/office/officeart/2005/8/layout/hierarchy2"/>
    <dgm:cxn modelId="{612A64D6-7A96-40EA-A3B5-09E2B5D5211B}" type="presParOf" srcId="{16986802-420E-4A7B-9C93-E27C5D80CF31}" destId="{E4E3DA84-DF18-4932-ACA5-2A6CD9FB3558}" srcOrd="0" destOrd="0" presId="urn:microsoft.com/office/officeart/2005/8/layout/hierarchy2"/>
    <dgm:cxn modelId="{5CC013F7-19D5-4051-ADE5-558E8E8C6CF8}" type="presParOf" srcId="{E4E3DA84-DF18-4932-ACA5-2A6CD9FB3558}" destId="{7C182882-173C-4E7F-B7AB-68FC43554CC5}" srcOrd="0" destOrd="0" presId="urn:microsoft.com/office/officeart/2005/8/layout/hierarchy2"/>
    <dgm:cxn modelId="{F58FB795-4782-455B-8824-83267AD9628C}" type="presParOf" srcId="{16986802-420E-4A7B-9C93-E27C5D80CF31}" destId="{96BFC936-D0AC-4FF1-8CFF-A4552ADE7037}" srcOrd="1" destOrd="0" presId="urn:microsoft.com/office/officeart/2005/8/layout/hierarchy2"/>
    <dgm:cxn modelId="{54F24B55-48FF-4BC9-87F3-A2DA765BB62D}" type="presParOf" srcId="{96BFC936-D0AC-4FF1-8CFF-A4552ADE7037}" destId="{55681AFE-7B39-4C52-AC17-114AAFEC088A}" srcOrd="0" destOrd="0" presId="urn:microsoft.com/office/officeart/2005/8/layout/hierarchy2"/>
    <dgm:cxn modelId="{D5065676-6273-424C-9F36-7751EA73841F}" type="presParOf" srcId="{96BFC936-D0AC-4FF1-8CFF-A4552ADE7037}" destId="{11BB4CCE-7DD3-4A86-8015-A3D2D58E6F84}" srcOrd="1" destOrd="0" presId="urn:microsoft.com/office/officeart/2005/8/layout/hierarchy2"/>
    <dgm:cxn modelId="{470018BA-882F-4E21-BD83-ACAFEFADB20C}" type="presParOf" srcId="{11BB4CCE-7DD3-4A86-8015-A3D2D58E6F84}" destId="{A7BAF10B-308F-4DD7-A844-B37F899257F4}" srcOrd="0" destOrd="0" presId="urn:microsoft.com/office/officeart/2005/8/layout/hierarchy2"/>
    <dgm:cxn modelId="{DC3851C3-65D9-421F-AE18-C36D5A5976A7}" type="presParOf" srcId="{A7BAF10B-308F-4DD7-A844-B37F899257F4}" destId="{59D73206-8938-4071-A252-29A6FA7B9E51}" srcOrd="0" destOrd="0" presId="urn:microsoft.com/office/officeart/2005/8/layout/hierarchy2"/>
    <dgm:cxn modelId="{F55BAA52-B4AF-4E30-953C-64CE56ABDE28}" type="presParOf" srcId="{11BB4CCE-7DD3-4A86-8015-A3D2D58E6F84}" destId="{AF05721E-C06C-4F58-83B8-AF0FBF39140B}" srcOrd="1" destOrd="0" presId="urn:microsoft.com/office/officeart/2005/8/layout/hierarchy2"/>
    <dgm:cxn modelId="{A0BFF0F3-EF06-424C-AB17-36C278092EBC}" type="presParOf" srcId="{AF05721E-C06C-4F58-83B8-AF0FBF39140B}" destId="{301C33CF-7612-43BF-B869-1784E342C708}" srcOrd="0" destOrd="0" presId="urn:microsoft.com/office/officeart/2005/8/layout/hierarchy2"/>
    <dgm:cxn modelId="{90BDD7AE-F9A0-4ECA-8CE3-7C704E293D74}" type="presParOf" srcId="{AF05721E-C06C-4F58-83B8-AF0FBF39140B}" destId="{FDA421AC-8468-49EC-8676-1B2B4282E4B5}" srcOrd="1" destOrd="0" presId="urn:microsoft.com/office/officeart/2005/8/layout/hierarchy2"/>
    <dgm:cxn modelId="{175E3132-5044-4D58-A5E8-D4A86B7B8E90}" type="presParOf" srcId="{16986802-420E-4A7B-9C93-E27C5D80CF31}" destId="{866BEDCD-1C87-4D88-A88C-B4968CA4439E}" srcOrd="2" destOrd="0" presId="urn:microsoft.com/office/officeart/2005/8/layout/hierarchy2"/>
    <dgm:cxn modelId="{B2D99773-54EC-4BC3-B51D-FE14274710FA}" type="presParOf" srcId="{866BEDCD-1C87-4D88-A88C-B4968CA4439E}" destId="{F19BF7E0-D354-4683-9197-3D299835FC5E}" srcOrd="0" destOrd="0" presId="urn:microsoft.com/office/officeart/2005/8/layout/hierarchy2"/>
    <dgm:cxn modelId="{1294C6C4-2EB6-405B-B57A-B0862776EF97}" type="presParOf" srcId="{16986802-420E-4A7B-9C93-E27C5D80CF31}" destId="{87713E2A-D3ED-432B-A515-7F63836E99ED}" srcOrd="3" destOrd="0" presId="urn:microsoft.com/office/officeart/2005/8/layout/hierarchy2"/>
    <dgm:cxn modelId="{EF2E5225-4236-4A93-AB1D-59805D67CB05}" type="presParOf" srcId="{87713E2A-D3ED-432B-A515-7F63836E99ED}" destId="{3B66C58B-D3B6-45F9-A4B8-12B9A585236E}" srcOrd="0" destOrd="0" presId="urn:microsoft.com/office/officeart/2005/8/layout/hierarchy2"/>
    <dgm:cxn modelId="{BE3EBC5C-66B7-4188-B0EA-CE8272362B62}" type="presParOf" srcId="{87713E2A-D3ED-432B-A515-7F63836E99ED}" destId="{6BBDE0E1-2D2D-4972-9AF3-FD6EFB75BE75}" srcOrd="1" destOrd="0" presId="urn:microsoft.com/office/officeart/2005/8/layout/hierarchy2"/>
    <dgm:cxn modelId="{840D7BDD-7FD3-42D1-97CE-572FD9EDC1C3}" type="presParOf" srcId="{6BBDE0E1-2D2D-4972-9AF3-FD6EFB75BE75}" destId="{819ECF79-3896-4550-8B56-F8CF4ED174F2}" srcOrd="0" destOrd="0" presId="urn:microsoft.com/office/officeart/2005/8/layout/hierarchy2"/>
    <dgm:cxn modelId="{A1BAB891-B0E8-44CE-A86F-21993D194F05}" type="presParOf" srcId="{819ECF79-3896-4550-8B56-F8CF4ED174F2}" destId="{5B2B6068-1C36-4331-BED8-0D0DC3753974}" srcOrd="0" destOrd="0" presId="urn:microsoft.com/office/officeart/2005/8/layout/hierarchy2"/>
    <dgm:cxn modelId="{18A50C0C-E4D2-41A8-8EEE-E275B34BD873}" type="presParOf" srcId="{6BBDE0E1-2D2D-4972-9AF3-FD6EFB75BE75}" destId="{842E4D40-0533-4E30-82A8-0552DFA42B66}" srcOrd="1" destOrd="0" presId="urn:microsoft.com/office/officeart/2005/8/layout/hierarchy2"/>
    <dgm:cxn modelId="{35C93322-064F-40FA-A66C-2DF4D198671C}" type="presParOf" srcId="{842E4D40-0533-4E30-82A8-0552DFA42B66}" destId="{F9006087-86EA-4838-B277-900BF61D41F7}" srcOrd="0" destOrd="0" presId="urn:microsoft.com/office/officeart/2005/8/layout/hierarchy2"/>
    <dgm:cxn modelId="{161B188F-F05D-4BC4-A277-04F440403BAE}" type="presParOf" srcId="{842E4D40-0533-4E30-82A8-0552DFA42B66}" destId="{F073D440-AA22-4334-A80C-B7021FE04080}" srcOrd="1" destOrd="0" presId="urn:microsoft.com/office/officeart/2005/8/layout/hierarchy2"/>
    <dgm:cxn modelId="{B56EC3E8-DBE7-4F49-BDDF-62A2CA3714F9}" type="presParOf" srcId="{16986802-420E-4A7B-9C93-E27C5D80CF31}" destId="{2F636355-099F-4759-A598-E854628E9C61}" srcOrd="4" destOrd="0" presId="urn:microsoft.com/office/officeart/2005/8/layout/hierarchy2"/>
    <dgm:cxn modelId="{CDA5B412-FB8D-4203-9398-3E3BF0595AE6}" type="presParOf" srcId="{2F636355-099F-4759-A598-E854628E9C61}" destId="{60750524-5735-4A40-824A-4D95F1CA05A2}" srcOrd="0" destOrd="0" presId="urn:microsoft.com/office/officeart/2005/8/layout/hierarchy2"/>
    <dgm:cxn modelId="{F6D7E3B6-2060-4BF0-BFC5-8FCB66D58DC2}" type="presParOf" srcId="{16986802-420E-4A7B-9C93-E27C5D80CF31}" destId="{039A8947-8CC3-47CA-BF7B-4A1C637C3CFA}" srcOrd="5" destOrd="0" presId="urn:microsoft.com/office/officeart/2005/8/layout/hierarchy2"/>
    <dgm:cxn modelId="{21C66678-5D97-45BF-A0DD-02954A69A0CD}" type="presParOf" srcId="{039A8947-8CC3-47CA-BF7B-4A1C637C3CFA}" destId="{0945D397-C8FD-456A-B489-DF9E643631DF}" srcOrd="0" destOrd="0" presId="urn:microsoft.com/office/officeart/2005/8/layout/hierarchy2"/>
    <dgm:cxn modelId="{117DD552-FD91-482D-82EB-96155871CA90}" type="presParOf" srcId="{039A8947-8CC3-47CA-BF7B-4A1C637C3CFA}" destId="{AF403BD6-FDA1-4C27-B53C-F5E1C0086250}" srcOrd="1" destOrd="0" presId="urn:microsoft.com/office/officeart/2005/8/layout/hierarchy2"/>
    <dgm:cxn modelId="{8DC52E4C-319B-4BAB-A980-963B4E9BC099}" type="presParOf" srcId="{AF403BD6-FDA1-4C27-B53C-F5E1C0086250}" destId="{C840A266-7B00-453E-812F-EAE05C132D14}" srcOrd="0" destOrd="0" presId="urn:microsoft.com/office/officeart/2005/8/layout/hierarchy2"/>
    <dgm:cxn modelId="{6783FACE-F7FF-474A-93F9-CF389578B9A7}" type="presParOf" srcId="{C840A266-7B00-453E-812F-EAE05C132D14}" destId="{84334E44-828A-424C-A9B3-3B48D00E1A3E}" srcOrd="0" destOrd="0" presId="urn:microsoft.com/office/officeart/2005/8/layout/hierarchy2"/>
    <dgm:cxn modelId="{C2DD4483-1578-4581-B887-597D5CEC20CB}" type="presParOf" srcId="{AF403BD6-FDA1-4C27-B53C-F5E1C0086250}" destId="{843E0A8D-59B9-4DBA-B313-BD154AF9CE07}" srcOrd="1" destOrd="0" presId="urn:microsoft.com/office/officeart/2005/8/layout/hierarchy2"/>
    <dgm:cxn modelId="{301DAE57-6C59-46DE-8341-CC801F8E9A38}" type="presParOf" srcId="{843E0A8D-59B9-4DBA-B313-BD154AF9CE07}" destId="{86488BBF-C163-45EA-B76A-694F2512AD81}" srcOrd="0" destOrd="0" presId="urn:microsoft.com/office/officeart/2005/8/layout/hierarchy2"/>
    <dgm:cxn modelId="{DDD73F5C-7071-4904-9F4B-6F9ADBB01361}" type="presParOf" srcId="{843E0A8D-59B9-4DBA-B313-BD154AF9CE07}" destId="{B65A2C79-BDF3-40FC-8BC3-C92CA9BDBCE7}"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6032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5738" y="0"/>
            <a:ext cx="3055937" cy="603250"/>
          </a:xfrm>
          <a:prstGeom prst="rect">
            <a:avLst/>
          </a:prstGeom>
        </p:spPr>
        <p:txBody>
          <a:bodyPr vert="horz" lIns="91440" tIns="45720" rIns="91440" bIns="45720" rtlCol="0"/>
          <a:lstStyle>
            <a:lvl1pPr algn="r">
              <a:defRPr sz="1200"/>
            </a:lvl1pPr>
          </a:lstStyle>
          <a:p>
            <a:fld id="{0E27BB94-5040-470A-80A6-59D05E9F0209}" type="datetimeFigureOut">
              <a:rPr lang="en-US" smtClean="0"/>
              <a:pPr/>
              <a:t>1/6/2020</a:t>
            </a:fld>
            <a:endParaRPr lang="en-US"/>
          </a:p>
        </p:txBody>
      </p:sp>
      <p:sp>
        <p:nvSpPr>
          <p:cNvPr id="4" name="Footer Placeholder 3"/>
          <p:cNvSpPr>
            <a:spLocks noGrp="1"/>
          </p:cNvSpPr>
          <p:nvPr>
            <p:ph type="ftr" sz="quarter" idx="2"/>
          </p:nvPr>
        </p:nvSpPr>
        <p:spPr>
          <a:xfrm>
            <a:off x="0" y="11447463"/>
            <a:ext cx="3055938" cy="6032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5738" y="11447463"/>
            <a:ext cx="3055937" cy="603250"/>
          </a:xfrm>
          <a:prstGeom prst="rect">
            <a:avLst/>
          </a:prstGeom>
        </p:spPr>
        <p:txBody>
          <a:bodyPr vert="horz" lIns="91440" tIns="45720" rIns="91440" bIns="45720" rtlCol="0" anchor="b"/>
          <a:lstStyle>
            <a:lvl1pPr algn="r">
              <a:defRPr sz="1200"/>
            </a:lvl1pPr>
          </a:lstStyle>
          <a:p>
            <a:fld id="{811744B2-9D87-4ABC-8C4E-9956572DB6C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602615"/>
          </a:xfrm>
          <a:prstGeom prst="rect">
            <a:avLst/>
          </a:prstGeom>
        </p:spPr>
        <p:txBody>
          <a:bodyPr vert="horz" lIns="109170" tIns="54585" rIns="109170" bIns="54585" rtlCol="0"/>
          <a:lstStyle>
            <a:lvl1pPr algn="l">
              <a:defRPr sz="1400"/>
            </a:lvl1pPr>
          </a:lstStyle>
          <a:p>
            <a:endParaRPr lang="en-US"/>
          </a:p>
        </p:txBody>
      </p:sp>
      <p:sp>
        <p:nvSpPr>
          <p:cNvPr id="3" name="Date Placeholder 2"/>
          <p:cNvSpPr>
            <a:spLocks noGrp="1"/>
          </p:cNvSpPr>
          <p:nvPr>
            <p:ph type="dt" idx="1"/>
          </p:nvPr>
        </p:nvSpPr>
        <p:spPr>
          <a:xfrm>
            <a:off x="3995217" y="0"/>
            <a:ext cx="3056414" cy="602615"/>
          </a:xfrm>
          <a:prstGeom prst="rect">
            <a:avLst/>
          </a:prstGeom>
        </p:spPr>
        <p:txBody>
          <a:bodyPr vert="horz" lIns="109170" tIns="54585" rIns="109170" bIns="54585" rtlCol="0"/>
          <a:lstStyle>
            <a:lvl1pPr algn="r">
              <a:defRPr sz="1400"/>
            </a:lvl1pPr>
          </a:lstStyle>
          <a:p>
            <a:fld id="{D8B6653B-A8C8-490E-981C-A9DE8303816D}" type="datetimeFigureOut">
              <a:rPr lang="en-US" smtClean="0"/>
              <a:pPr/>
              <a:t>1/6/2020</a:t>
            </a:fld>
            <a:endParaRPr lang="en-US"/>
          </a:p>
        </p:txBody>
      </p:sp>
      <p:sp>
        <p:nvSpPr>
          <p:cNvPr id="4" name="Slide Image Placeholder 3"/>
          <p:cNvSpPr>
            <a:spLocks noGrp="1" noRot="1" noChangeAspect="1"/>
          </p:cNvSpPr>
          <p:nvPr>
            <p:ph type="sldImg" idx="2"/>
          </p:nvPr>
        </p:nvSpPr>
        <p:spPr>
          <a:xfrm>
            <a:off x="-269875" y="903288"/>
            <a:ext cx="7593013" cy="4519612"/>
          </a:xfrm>
          <a:prstGeom prst="rect">
            <a:avLst/>
          </a:prstGeom>
          <a:noFill/>
          <a:ln w="12700">
            <a:solidFill>
              <a:prstClr val="black"/>
            </a:solidFill>
          </a:ln>
        </p:spPr>
        <p:txBody>
          <a:bodyPr vert="horz" lIns="109170" tIns="54585" rIns="109170" bIns="54585" rtlCol="0" anchor="ctr"/>
          <a:lstStyle/>
          <a:p>
            <a:endParaRPr lang="en-US"/>
          </a:p>
        </p:txBody>
      </p:sp>
      <p:sp>
        <p:nvSpPr>
          <p:cNvPr id="5" name="Notes Placeholder 4"/>
          <p:cNvSpPr>
            <a:spLocks noGrp="1"/>
          </p:cNvSpPr>
          <p:nvPr>
            <p:ph type="body" sz="quarter" idx="3"/>
          </p:nvPr>
        </p:nvSpPr>
        <p:spPr>
          <a:xfrm>
            <a:off x="705327" y="5724843"/>
            <a:ext cx="5642610" cy="5423535"/>
          </a:xfrm>
          <a:prstGeom prst="rect">
            <a:avLst/>
          </a:prstGeom>
        </p:spPr>
        <p:txBody>
          <a:bodyPr vert="horz" lIns="109170" tIns="54585" rIns="109170" bIns="5458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11447593"/>
            <a:ext cx="3056414" cy="602615"/>
          </a:xfrm>
          <a:prstGeom prst="rect">
            <a:avLst/>
          </a:prstGeom>
        </p:spPr>
        <p:txBody>
          <a:bodyPr vert="horz" lIns="109170" tIns="54585" rIns="109170" bIns="54585" rtlCol="0" anchor="b"/>
          <a:lstStyle>
            <a:lvl1pPr algn="l">
              <a:defRPr sz="1400"/>
            </a:lvl1pPr>
          </a:lstStyle>
          <a:p>
            <a:endParaRPr lang="en-US"/>
          </a:p>
        </p:txBody>
      </p:sp>
      <p:sp>
        <p:nvSpPr>
          <p:cNvPr id="7" name="Slide Number Placeholder 6"/>
          <p:cNvSpPr>
            <a:spLocks noGrp="1"/>
          </p:cNvSpPr>
          <p:nvPr>
            <p:ph type="sldNum" sz="quarter" idx="5"/>
          </p:nvPr>
        </p:nvSpPr>
        <p:spPr>
          <a:xfrm>
            <a:off x="3995217" y="11447593"/>
            <a:ext cx="3056414" cy="602615"/>
          </a:xfrm>
          <a:prstGeom prst="rect">
            <a:avLst/>
          </a:prstGeom>
        </p:spPr>
        <p:txBody>
          <a:bodyPr vert="horz" lIns="109170" tIns="54585" rIns="109170" bIns="54585" rtlCol="0" anchor="b"/>
          <a:lstStyle>
            <a:lvl1pPr algn="r">
              <a:defRPr sz="1400"/>
            </a:lvl1pPr>
          </a:lstStyle>
          <a:p>
            <a:fld id="{A596813B-1950-4289-8EB6-EB017612CB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6813B-1950-4289-8EB6-EB017612CBD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6" y="2130428"/>
            <a:ext cx="9793764"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28312" y="3886200"/>
            <a:ext cx="806545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D9E251-D40D-49BB-9D68-F71D812441C6}"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DD293-61BA-4046-BB75-A67C114530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D9E251-D40D-49BB-9D68-F71D812441C6}"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DD293-61BA-4046-BB75-A67C114530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53505" y="274641"/>
            <a:ext cx="259246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76104" y="274641"/>
            <a:ext cx="7585366"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D9E251-D40D-49BB-9D68-F71D812441C6}"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DD293-61BA-4046-BB75-A67C114530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D9E251-D40D-49BB-9D68-F71D812441C6}"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DD293-61BA-4046-BB75-A67C114530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0164" y="4406903"/>
            <a:ext cx="9793764"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10164" y="2906713"/>
            <a:ext cx="979376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D9E251-D40D-49BB-9D68-F71D812441C6}" type="datetimeFigureOut">
              <a:rPr lang="en-US" smtClean="0"/>
              <a:pPr/>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DD293-61BA-4046-BB75-A67C114530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76104" y="1600203"/>
            <a:ext cx="508891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857055" y="1600203"/>
            <a:ext cx="508891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D9E251-D40D-49BB-9D68-F71D812441C6}" type="datetimeFigureOut">
              <a:rPr lang="en-US" smtClean="0"/>
              <a:pPr/>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DD293-61BA-4046-BB75-A67C114530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76105" y="1535113"/>
            <a:ext cx="5090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76105" y="2174875"/>
            <a:ext cx="5090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853056" y="1535113"/>
            <a:ext cx="5092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53056" y="2174875"/>
            <a:ext cx="5092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D9E251-D40D-49BB-9D68-F71D812441C6}" type="datetimeFigureOut">
              <a:rPr lang="en-US" smtClean="0"/>
              <a:pPr/>
              <a:t>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1DD293-61BA-4046-BB75-A67C114530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D9E251-D40D-49BB-9D68-F71D812441C6}" type="datetimeFigureOut">
              <a:rPr lang="en-US" smtClean="0"/>
              <a:pPr/>
              <a:t>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1DD293-61BA-4046-BB75-A67C114530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D9E251-D40D-49BB-9D68-F71D812441C6}" type="datetimeFigureOut">
              <a:rPr lang="en-US" smtClean="0"/>
              <a:pPr/>
              <a:t>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1DD293-61BA-4046-BB75-A67C114530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6106" y="273050"/>
            <a:ext cx="379068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504811" y="273053"/>
            <a:ext cx="644116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76106" y="1435103"/>
            <a:ext cx="379068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D9E251-D40D-49BB-9D68-F71D812441C6}" type="datetimeFigureOut">
              <a:rPr lang="en-US" smtClean="0"/>
              <a:pPr/>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DD293-61BA-4046-BB75-A67C114530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58408" y="4800600"/>
            <a:ext cx="6913245"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258408" y="612775"/>
            <a:ext cx="691324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258408" y="5367338"/>
            <a:ext cx="691324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D9E251-D40D-49BB-9D68-F71D812441C6}" type="datetimeFigureOut">
              <a:rPr lang="en-US" smtClean="0"/>
              <a:pPr/>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DD293-61BA-4046-BB75-A67C114530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6104" y="274638"/>
            <a:ext cx="10369868"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76104" y="1600203"/>
            <a:ext cx="10369868"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76104" y="6356353"/>
            <a:ext cx="268848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D9E251-D40D-49BB-9D68-F71D812441C6}" type="datetimeFigureOut">
              <a:rPr lang="en-US" smtClean="0"/>
              <a:pPr/>
              <a:t>1/6/2020</a:t>
            </a:fld>
            <a:endParaRPr lang="en-US"/>
          </a:p>
        </p:txBody>
      </p:sp>
      <p:sp>
        <p:nvSpPr>
          <p:cNvPr id="5" name="Footer Placeholder 4"/>
          <p:cNvSpPr>
            <a:spLocks noGrp="1"/>
          </p:cNvSpPr>
          <p:nvPr>
            <p:ph type="ftr" sz="quarter" idx="3"/>
          </p:nvPr>
        </p:nvSpPr>
        <p:spPr>
          <a:xfrm>
            <a:off x="3936710" y="6356353"/>
            <a:ext cx="364865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257487" y="6356353"/>
            <a:ext cx="268848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DD293-61BA-4046-BB75-A67C114530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lgerian" pitchFamily="82" charset="0"/>
              </a:rPr>
              <a:t>Poor Law of 1601</a:t>
            </a:r>
            <a:endParaRPr lang="en-US" dirty="0">
              <a:latin typeface="Algerian" pitchFamily="82" charset="0"/>
            </a:endParaRPr>
          </a:p>
        </p:txBody>
      </p:sp>
      <p:sp>
        <p:nvSpPr>
          <p:cNvPr id="3" name="Subtitle 2"/>
          <p:cNvSpPr>
            <a:spLocks noGrp="1"/>
          </p:cNvSpPr>
          <p:nvPr>
            <p:ph type="subTitle" idx="1"/>
          </p:nvPr>
        </p:nvSpPr>
        <p:spPr/>
        <p:txBody>
          <a:bodyPr/>
          <a:lstStyle/>
          <a:p>
            <a:r>
              <a:rPr lang="en-US" dirty="0" err="1" smtClean="0">
                <a:solidFill>
                  <a:schemeClr val="tx1"/>
                </a:solidFill>
              </a:rPr>
              <a:t>Imran</a:t>
            </a:r>
            <a:r>
              <a:rPr lang="en-US" dirty="0" smtClean="0">
                <a:solidFill>
                  <a:schemeClr val="tx1"/>
                </a:solidFill>
              </a:rPr>
              <a:t> Ahmad </a:t>
            </a:r>
            <a:r>
              <a:rPr lang="en-US" dirty="0" err="1" smtClean="0">
                <a:solidFill>
                  <a:schemeClr val="tx1"/>
                </a:solidFill>
              </a:rPr>
              <a:t>Sajid</a:t>
            </a:r>
            <a:r>
              <a:rPr lang="en-US" dirty="0" smtClean="0">
                <a:solidFill>
                  <a:schemeClr val="tx1"/>
                </a:solidFill>
              </a:rPr>
              <a:t>, PhD</a:t>
            </a:r>
            <a:endParaRPr lang="en-US" dirty="0">
              <a:solidFill>
                <a:schemeClr val="tx1"/>
              </a:solidFill>
            </a:endParaRPr>
          </a:p>
        </p:txBody>
      </p:sp>
      <p:sp>
        <p:nvSpPr>
          <p:cNvPr id="4" name="TextBox 3"/>
          <p:cNvSpPr txBox="1"/>
          <p:nvPr/>
        </p:nvSpPr>
        <p:spPr>
          <a:xfrm>
            <a:off x="720096" y="5857892"/>
            <a:ext cx="7619294" cy="369332"/>
          </a:xfrm>
          <a:prstGeom prst="rect">
            <a:avLst/>
          </a:prstGeom>
          <a:noFill/>
        </p:spPr>
        <p:txBody>
          <a:bodyPr wrap="none" rtlCol="0">
            <a:spAutoFit/>
          </a:bodyPr>
          <a:lstStyle/>
          <a:p>
            <a:r>
              <a:rPr lang="en-US" b="1" i="1" dirty="0" smtClean="0"/>
              <a:t>Source: Walter Friedlander. (1968). Introduction to Social Welfare. pp.15-18</a:t>
            </a:r>
            <a:endParaRPr lang="en-US"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Administration of the Poor Laws</a:t>
            </a:r>
            <a:endParaRPr lang="en-US" b="1" dirty="0"/>
          </a:p>
        </p:txBody>
      </p:sp>
      <p:sp>
        <p:nvSpPr>
          <p:cNvPr id="3" name="Content Placeholder 2"/>
          <p:cNvSpPr>
            <a:spLocks noGrp="1"/>
          </p:cNvSpPr>
          <p:nvPr>
            <p:ph idx="1"/>
          </p:nvPr>
        </p:nvSpPr>
        <p:spPr/>
        <p:txBody>
          <a:bodyPr>
            <a:normAutofit/>
          </a:bodyPr>
          <a:lstStyle/>
          <a:p>
            <a:r>
              <a:rPr lang="en-US" dirty="0" smtClean="0"/>
              <a:t>Role of the </a:t>
            </a:r>
            <a:r>
              <a:rPr lang="en-US" b="1" u="sng" dirty="0" smtClean="0"/>
              <a:t>Overseer of the poor </a:t>
            </a:r>
          </a:p>
          <a:p>
            <a:pPr marL="514350" indent="-514350">
              <a:buFont typeface="+mj-lt"/>
              <a:buAutoNum type="arabicPeriod"/>
            </a:pPr>
            <a:r>
              <a:rPr lang="en-US" dirty="0" smtClean="0"/>
              <a:t>Receive application of the poor person for relief </a:t>
            </a:r>
          </a:p>
          <a:p>
            <a:pPr marL="514350" indent="-514350">
              <a:buFont typeface="+mj-lt"/>
              <a:buAutoNum type="arabicPeriod"/>
            </a:pPr>
            <a:r>
              <a:rPr lang="en-US" dirty="0" smtClean="0"/>
              <a:t>To investigate his condition</a:t>
            </a:r>
          </a:p>
          <a:p>
            <a:pPr marL="514350" indent="-514350">
              <a:buFont typeface="+mj-lt"/>
              <a:buAutoNum type="arabicPeriod"/>
            </a:pPr>
            <a:r>
              <a:rPr lang="en-US" dirty="0" smtClean="0"/>
              <a:t>To decide whether he was eligible for relief</a:t>
            </a:r>
          </a:p>
          <a:p>
            <a:pPr marL="514350" indent="-514350">
              <a:buFont typeface="+mj-lt"/>
              <a:buAutoNum type="arabicPeriod"/>
            </a:pPr>
            <a:r>
              <a:rPr lang="en-US" dirty="0" smtClean="0"/>
              <a:t>To decide whether the applicant and his family should be placed in “work house” or “alms house” , to be “sold out” or should “receive aid in their own communities”</a:t>
            </a:r>
          </a:p>
          <a:p>
            <a:pPr marL="514350" indent="-514350">
              <a:buFont typeface="+mj-lt"/>
              <a:buAutoNum type="arabicPeriod"/>
            </a:pPr>
            <a:r>
              <a:rPr lang="en-US" dirty="0" smtClean="0"/>
              <a:t>Collect poor tax from the community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lstStyle/>
          <a:p>
            <a:r>
              <a:rPr lang="en-US" altLang="en-US" dirty="0" smtClean="0"/>
              <a:t>The new feature of the law was the establishment of the </a:t>
            </a:r>
            <a:r>
              <a:rPr lang="en-US" altLang="en-US" i="1" dirty="0" smtClean="0">
                <a:solidFill>
                  <a:srgbClr val="FF0000"/>
                </a:solidFill>
              </a:rPr>
              <a:t>liability to support grand parents in need</a:t>
            </a:r>
            <a:r>
              <a:rPr lang="en-US" altLang="en-US" dirty="0" smtClean="0"/>
              <a:t>. </a:t>
            </a:r>
          </a:p>
          <a:p>
            <a:r>
              <a:rPr lang="en-US" altLang="en-US" dirty="0" smtClean="0"/>
              <a:t>This law was based on </a:t>
            </a:r>
            <a:r>
              <a:rPr lang="en-US" altLang="en-US" i="1" dirty="0" smtClean="0">
                <a:solidFill>
                  <a:srgbClr val="FF0000"/>
                </a:solidFill>
              </a:rPr>
              <a:t>public sentiment </a:t>
            </a:r>
            <a:r>
              <a:rPr lang="en-US" altLang="en-US" dirty="0" smtClean="0"/>
              <a:t>that the </a:t>
            </a:r>
            <a:r>
              <a:rPr lang="en-US" altLang="en-US" i="1" dirty="0" smtClean="0">
                <a:solidFill>
                  <a:srgbClr val="FF0000"/>
                </a:solidFill>
              </a:rPr>
              <a:t>government should do some thing for the help of the poor </a:t>
            </a:r>
            <a:r>
              <a:rPr lang="en-US" altLang="en-US" dirty="0" smtClean="0"/>
              <a:t>at the time of economic, political and religious need.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576104" y="533400"/>
            <a:ext cx="10369868" cy="5562600"/>
          </a:xfrm>
        </p:spPr>
        <p:txBody>
          <a:bodyPr>
            <a:normAutofit fontScale="85000" lnSpcReduction="10000"/>
          </a:bodyPr>
          <a:lstStyle/>
          <a:p>
            <a:r>
              <a:rPr lang="en-US" altLang="en-US" sz="4400" dirty="0" smtClean="0"/>
              <a:t>The law confirmed the </a:t>
            </a:r>
            <a:r>
              <a:rPr lang="en-US" altLang="en-US" sz="4400" i="1" dirty="0" smtClean="0">
                <a:solidFill>
                  <a:srgbClr val="FF0000"/>
                </a:solidFill>
              </a:rPr>
              <a:t>responsibility of the parish</a:t>
            </a:r>
            <a:r>
              <a:rPr lang="en-US" altLang="en-US" sz="4400" dirty="0" smtClean="0"/>
              <a:t>- the </a:t>
            </a:r>
            <a:r>
              <a:rPr lang="en-US" altLang="en-US" sz="4400" dirty="0" smtClean="0">
                <a:solidFill>
                  <a:srgbClr val="FF0000"/>
                </a:solidFill>
              </a:rPr>
              <a:t>local community </a:t>
            </a:r>
            <a:r>
              <a:rPr lang="en-US" altLang="en-US" sz="4400" dirty="0" smtClean="0"/>
              <a:t>to </a:t>
            </a:r>
            <a:r>
              <a:rPr lang="en-US" altLang="en-US" sz="4400" i="1" dirty="0" smtClean="0">
                <a:solidFill>
                  <a:srgbClr val="FF0000"/>
                </a:solidFill>
              </a:rPr>
              <a:t>finance their poor brethren </a:t>
            </a:r>
            <a:r>
              <a:rPr lang="en-US" altLang="en-US" sz="4400" dirty="0" smtClean="0"/>
              <a:t>who were not supported by their </a:t>
            </a:r>
            <a:r>
              <a:rPr lang="en-US" altLang="en-US" sz="4400" i="1" dirty="0" smtClean="0">
                <a:solidFill>
                  <a:srgbClr val="FF0000"/>
                </a:solidFill>
              </a:rPr>
              <a:t>relatives</a:t>
            </a:r>
            <a:r>
              <a:rPr lang="en-US" altLang="en-US" sz="4400" dirty="0" smtClean="0"/>
              <a:t>. </a:t>
            </a:r>
          </a:p>
          <a:p>
            <a:r>
              <a:rPr lang="en-US" altLang="en-US" sz="4400" dirty="0" smtClean="0"/>
              <a:t>The parish was responsible for the maintenance of those </a:t>
            </a:r>
            <a:r>
              <a:rPr lang="en-US" altLang="en-US" sz="4400" i="1" dirty="0" smtClean="0">
                <a:solidFill>
                  <a:srgbClr val="FF0000"/>
                </a:solidFill>
              </a:rPr>
              <a:t>destitute who were born </a:t>
            </a:r>
            <a:r>
              <a:rPr lang="en-US" altLang="en-US" sz="4400" dirty="0" smtClean="0"/>
              <a:t>there or had lived there for at least </a:t>
            </a:r>
            <a:r>
              <a:rPr lang="en-US" altLang="en-US" sz="4400" dirty="0" smtClean="0">
                <a:solidFill>
                  <a:srgbClr val="FF0000"/>
                </a:solidFill>
              </a:rPr>
              <a:t>three years</a:t>
            </a:r>
            <a:r>
              <a:rPr lang="en-US" altLang="en-US" sz="4400" dirty="0" smtClean="0"/>
              <a:t>. </a:t>
            </a:r>
          </a:p>
          <a:p>
            <a:r>
              <a:rPr lang="en-US" altLang="en-US" sz="4400" dirty="0" smtClean="0"/>
              <a:t>This question of residence or settlement right is still considered while processing application for benefits.</a:t>
            </a:r>
          </a:p>
          <a:p>
            <a:endParaRPr lang="en-US" altLang="en-US" sz="4400" dirty="0" smtClean="0"/>
          </a:p>
          <a:p>
            <a:pPr eaLnBrk="1" hangingPunct="1">
              <a:lnSpc>
                <a:spcPct val="90000"/>
              </a:lnSpc>
              <a:buFont typeface="Wingdings 2" pitchFamily="18" charset="2"/>
              <a:buChar char=""/>
            </a:pPr>
            <a:endParaRPr lang="en-US" altLang="en-US" sz="4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normAutofit fontScale="92500"/>
          </a:bodyPr>
          <a:lstStyle/>
          <a:p>
            <a:r>
              <a:rPr lang="en-US" dirty="0" smtClean="0"/>
              <a:t>The poor law of 1601 set the </a:t>
            </a:r>
            <a:r>
              <a:rPr lang="en-US" dirty="0" smtClean="0">
                <a:solidFill>
                  <a:srgbClr val="FF0000"/>
                </a:solidFill>
              </a:rPr>
              <a:t>pattern of public relief under governmental responsibility </a:t>
            </a:r>
            <a:r>
              <a:rPr lang="en-US" dirty="0" smtClean="0"/>
              <a:t>for the UK for three hundred years. </a:t>
            </a:r>
          </a:p>
          <a:p>
            <a:r>
              <a:rPr lang="en-US" dirty="0" smtClean="0"/>
              <a:t>It established the </a:t>
            </a:r>
            <a:r>
              <a:rPr lang="en-US" dirty="0" smtClean="0">
                <a:solidFill>
                  <a:srgbClr val="FF0000"/>
                </a:solidFill>
              </a:rPr>
              <a:t>principle </a:t>
            </a:r>
            <a:r>
              <a:rPr lang="en-US" dirty="0" smtClean="0"/>
              <a:t>that the </a:t>
            </a:r>
            <a:r>
              <a:rPr lang="en-US" dirty="0" smtClean="0">
                <a:solidFill>
                  <a:srgbClr val="FF0000"/>
                </a:solidFill>
              </a:rPr>
              <a:t>local community </a:t>
            </a:r>
            <a:r>
              <a:rPr lang="en-US" dirty="0" smtClean="0"/>
              <a:t>–the parish—had to organize </a:t>
            </a:r>
            <a:r>
              <a:rPr lang="en-US" dirty="0" smtClean="0">
                <a:solidFill>
                  <a:srgbClr val="FF0000"/>
                </a:solidFill>
              </a:rPr>
              <a:t>poor relief </a:t>
            </a:r>
            <a:r>
              <a:rPr lang="en-US" dirty="0" smtClean="0"/>
              <a:t>for its residents, provide sustenance to the unemployed and children, and work to the able bodied persons. </a:t>
            </a:r>
          </a:p>
          <a:p>
            <a:r>
              <a:rPr lang="en-US" dirty="0" smtClean="0"/>
              <a:t>It still maintain many of the earlier features of repression and disdain for the destitute, but it also accepts an obligation for the aid of people who could not provide for themselves.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1600, it was realized that the </a:t>
            </a:r>
            <a:r>
              <a:rPr lang="en-US" dirty="0" smtClean="0">
                <a:solidFill>
                  <a:srgbClr val="FF0000"/>
                </a:solidFill>
              </a:rPr>
              <a:t>previous laws </a:t>
            </a:r>
            <a:r>
              <a:rPr lang="en-US" dirty="0" smtClean="0"/>
              <a:t>were </a:t>
            </a:r>
            <a:r>
              <a:rPr lang="en-US" dirty="0" smtClean="0">
                <a:solidFill>
                  <a:srgbClr val="FF0000"/>
                </a:solidFill>
              </a:rPr>
              <a:t>haphazardly </a:t>
            </a:r>
            <a:r>
              <a:rPr lang="en-US" dirty="0" smtClean="0"/>
              <a:t>made and they </a:t>
            </a:r>
            <a:r>
              <a:rPr lang="en-US" dirty="0" smtClean="0">
                <a:solidFill>
                  <a:srgbClr val="FF0000"/>
                </a:solidFill>
              </a:rPr>
              <a:t>needed codification* </a:t>
            </a:r>
            <a:r>
              <a:rPr lang="en-US" dirty="0" smtClean="0"/>
              <a:t>and </a:t>
            </a:r>
            <a:r>
              <a:rPr lang="en-US" dirty="0" smtClean="0">
                <a:solidFill>
                  <a:srgbClr val="FF0000"/>
                </a:solidFill>
              </a:rPr>
              <a:t>unification#</a:t>
            </a:r>
            <a:r>
              <a:rPr lang="en-US" dirty="0" smtClean="0"/>
              <a:t>. </a:t>
            </a:r>
          </a:p>
          <a:p>
            <a:r>
              <a:rPr lang="en-US" dirty="0" smtClean="0"/>
              <a:t>In 1601, </a:t>
            </a:r>
            <a:r>
              <a:rPr lang="en-US" dirty="0" smtClean="0">
                <a:solidFill>
                  <a:srgbClr val="FF0000"/>
                </a:solidFill>
              </a:rPr>
              <a:t>Queen Elizabeth</a:t>
            </a:r>
            <a:r>
              <a:rPr lang="en-US" dirty="0" smtClean="0"/>
              <a:t>, passed a law which was also known a “ </a:t>
            </a:r>
            <a:r>
              <a:rPr lang="en-US" dirty="0" smtClean="0">
                <a:solidFill>
                  <a:srgbClr val="FF0000"/>
                </a:solidFill>
              </a:rPr>
              <a:t>43 Elizabeth</a:t>
            </a:r>
            <a:r>
              <a:rPr lang="en-US" dirty="0" smtClean="0"/>
              <a:t>”. </a:t>
            </a:r>
          </a:p>
        </p:txBody>
      </p:sp>
      <p:sp>
        <p:nvSpPr>
          <p:cNvPr id="4" name="TextBox 3"/>
          <p:cNvSpPr txBox="1"/>
          <p:nvPr/>
        </p:nvSpPr>
        <p:spPr>
          <a:xfrm>
            <a:off x="1331881" y="5786454"/>
            <a:ext cx="2089162" cy="646331"/>
          </a:xfrm>
          <a:prstGeom prst="rect">
            <a:avLst/>
          </a:prstGeom>
          <a:noFill/>
        </p:spPr>
        <p:txBody>
          <a:bodyPr wrap="none" rtlCol="0">
            <a:spAutoFit/>
          </a:bodyPr>
          <a:lstStyle/>
          <a:p>
            <a:r>
              <a:rPr lang="en-US" dirty="0" smtClean="0"/>
              <a:t>*Arrange something</a:t>
            </a:r>
          </a:p>
          <a:p>
            <a:r>
              <a:rPr lang="en-US" dirty="0" smtClean="0"/>
              <a:t>#act of uniting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Known for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Unification and Codification of preceding poor laws</a:t>
            </a:r>
          </a:p>
          <a:p>
            <a:pPr marL="514350" indent="-514350">
              <a:buFont typeface="+mj-lt"/>
              <a:buAutoNum type="arabicPeriod"/>
            </a:pPr>
            <a:r>
              <a:rPr lang="en-US" dirty="0" smtClean="0"/>
              <a:t>Community responsibility to support the needy</a:t>
            </a:r>
          </a:p>
          <a:p>
            <a:pPr marL="514350" indent="-514350">
              <a:buFont typeface="+mj-lt"/>
              <a:buAutoNum type="arabicPeriod"/>
            </a:pPr>
            <a:r>
              <a:rPr lang="en-US" dirty="0" smtClean="0"/>
              <a:t>Principles of Relatives / Family Responsibility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Poor</a:t>
            </a:r>
            <a:endParaRPr lang="en-US" dirty="0"/>
          </a:p>
        </p:txBody>
      </p:sp>
      <p:graphicFrame>
        <p:nvGraphicFramePr>
          <p:cNvPr id="4" name="Content Placeholder 3"/>
          <p:cNvGraphicFramePr>
            <a:graphicFrameLocks noGrp="1"/>
          </p:cNvGraphicFramePr>
          <p:nvPr>
            <p:ph idx="1"/>
          </p:nvPr>
        </p:nvGraphicFramePr>
        <p:xfrm>
          <a:off x="331749" y="1600203"/>
          <a:ext cx="10930014"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The able-bodied/Sturdy beggars</a:t>
            </a:r>
            <a:endParaRPr lang="en-US" dirty="0"/>
          </a:p>
        </p:txBody>
      </p:sp>
      <p:sp>
        <p:nvSpPr>
          <p:cNvPr id="3" name="Content Placeholder 2"/>
          <p:cNvSpPr>
            <a:spLocks noGrp="1"/>
          </p:cNvSpPr>
          <p:nvPr>
            <p:ph idx="1"/>
          </p:nvPr>
        </p:nvSpPr>
        <p:spPr/>
        <p:txBody>
          <a:bodyPr/>
          <a:lstStyle/>
          <a:p>
            <a:r>
              <a:rPr lang="en-US" dirty="0" smtClean="0"/>
              <a:t>They were those called the </a:t>
            </a:r>
            <a:r>
              <a:rPr lang="en-US" dirty="0" smtClean="0">
                <a:solidFill>
                  <a:srgbClr val="FF0000"/>
                </a:solidFill>
              </a:rPr>
              <a:t>sturdy beggars </a:t>
            </a:r>
            <a:r>
              <a:rPr lang="en-US" dirty="0" smtClean="0"/>
              <a:t>and were </a:t>
            </a:r>
            <a:r>
              <a:rPr lang="en-US" dirty="0" smtClean="0">
                <a:solidFill>
                  <a:srgbClr val="FF0000"/>
                </a:solidFill>
              </a:rPr>
              <a:t>forced </a:t>
            </a:r>
            <a:r>
              <a:rPr lang="en-US" dirty="0" smtClean="0"/>
              <a:t>to work in the ‘</a:t>
            </a:r>
            <a:r>
              <a:rPr lang="en-US" dirty="0" smtClean="0">
                <a:solidFill>
                  <a:srgbClr val="FF0000"/>
                </a:solidFill>
              </a:rPr>
              <a:t>work houses</a:t>
            </a:r>
            <a:r>
              <a:rPr lang="en-US" dirty="0" smtClean="0"/>
              <a:t>’ or house of correction. </a:t>
            </a:r>
          </a:p>
          <a:p>
            <a:r>
              <a:rPr lang="en-US" dirty="0" smtClean="0">
                <a:solidFill>
                  <a:srgbClr val="FF0000"/>
                </a:solidFill>
              </a:rPr>
              <a:t>Citizens </a:t>
            </a:r>
            <a:r>
              <a:rPr lang="en-US" dirty="0" smtClean="0"/>
              <a:t>were </a:t>
            </a:r>
            <a:r>
              <a:rPr lang="en-US" dirty="0" smtClean="0">
                <a:solidFill>
                  <a:srgbClr val="FF0000"/>
                </a:solidFill>
              </a:rPr>
              <a:t>forbidden </a:t>
            </a:r>
            <a:r>
              <a:rPr lang="en-US" dirty="0" smtClean="0"/>
              <a:t>to give them </a:t>
            </a:r>
            <a:r>
              <a:rPr lang="en-US" dirty="0" smtClean="0">
                <a:solidFill>
                  <a:srgbClr val="FF0000"/>
                </a:solidFill>
              </a:rPr>
              <a:t>alms </a:t>
            </a:r>
            <a:r>
              <a:rPr lang="en-US" dirty="0" smtClean="0"/>
              <a:t>and </a:t>
            </a:r>
          </a:p>
          <a:p>
            <a:r>
              <a:rPr lang="en-US" dirty="0" smtClean="0"/>
              <a:t>those who </a:t>
            </a:r>
            <a:r>
              <a:rPr lang="en-US" dirty="0" smtClean="0">
                <a:solidFill>
                  <a:srgbClr val="FF0000"/>
                </a:solidFill>
              </a:rPr>
              <a:t>arrived fresh </a:t>
            </a:r>
            <a:r>
              <a:rPr lang="en-US" dirty="0" smtClean="0"/>
              <a:t>in a parish were </a:t>
            </a:r>
            <a:r>
              <a:rPr lang="en-US" dirty="0" smtClean="0">
                <a:solidFill>
                  <a:srgbClr val="FF0000"/>
                </a:solidFill>
              </a:rPr>
              <a:t>returned </a:t>
            </a:r>
            <a:r>
              <a:rPr lang="en-US" dirty="0" smtClean="0"/>
              <a:t>to the place where they had dwelt </a:t>
            </a:r>
            <a:r>
              <a:rPr lang="en-US" dirty="0" smtClean="0">
                <a:solidFill>
                  <a:srgbClr val="FF0000"/>
                </a:solidFill>
              </a:rPr>
              <a:t>last for an year</a:t>
            </a:r>
            <a:r>
              <a:rPr lang="en-US" dirty="0" smtClean="0"/>
              <a:t>. </a:t>
            </a:r>
          </a:p>
          <a:p>
            <a:r>
              <a:rPr lang="en-US" dirty="0" smtClean="0"/>
              <a:t>Any vagabond, who refused to work in the work house, was put in a </a:t>
            </a:r>
            <a:r>
              <a:rPr lang="en-US" dirty="0" smtClean="0">
                <a:solidFill>
                  <a:srgbClr val="FF0000"/>
                </a:solidFill>
              </a:rPr>
              <a:t>stock </a:t>
            </a:r>
            <a:r>
              <a:rPr lang="en-US" dirty="0" smtClean="0"/>
              <a:t>or in a </a:t>
            </a:r>
            <a:r>
              <a:rPr lang="en-US" dirty="0" smtClean="0">
                <a:solidFill>
                  <a:srgbClr val="FF0000"/>
                </a:solidFill>
              </a:rPr>
              <a:t>jail</a:t>
            </a: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The Impotent poor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They were those who were </a:t>
            </a:r>
            <a:r>
              <a:rPr lang="en-US" b="1" u="sng" dirty="0" smtClean="0"/>
              <a:t>unable to work- </a:t>
            </a:r>
            <a:r>
              <a:rPr lang="en-US" dirty="0" smtClean="0"/>
              <a:t>the </a:t>
            </a:r>
            <a:r>
              <a:rPr lang="en-US" dirty="0" smtClean="0">
                <a:solidFill>
                  <a:srgbClr val="FF0000"/>
                </a:solidFill>
              </a:rPr>
              <a:t>old</a:t>
            </a:r>
            <a:r>
              <a:rPr lang="en-US" dirty="0" smtClean="0"/>
              <a:t>, </a:t>
            </a:r>
            <a:r>
              <a:rPr lang="en-US" dirty="0" smtClean="0">
                <a:solidFill>
                  <a:srgbClr val="FF0000"/>
                </a:solidFill>
              </a:rPr>
              <a:t>infirm*</a:t>
            </a:r>
            <a:r>
              <a:rPr lang="en-US" dirty="0" smtClean="0"/>
              <a:t>, the </a:t>
            </a:r>
            <a:r>
              <a:rPr lang="en-US" dirty="0" smtClean="0">
                <a:solidFill>
                  <a:srgbClr val="FF0000"/>
                </a:solidFill>
              </a:rPr>
              <a:t>demented</a:t>
            </a:r>
            <a:r>
              <a:rPr lang="en-US" dirty="0" smtClean="0"/>
              <a:t>, the </a:t>
            </a:r>
            <a:r>
              <a:rPr lang="en-US" dirty="0" smtClean="0">
                <a:solidFill>
                  <a:srgbClr val="FF0000"/>
                </a:solidFill>
              </a:rPr>
              <a:t>pregnant women</a:t>
            </a:r>
            <a:r>
              <a:rPr lang="en-US" dirty="0" smtClean="0"/>
              <a:t>, </a:t>
            </a:r>
            <a:r>
              <a:rPr lang="en-US" dirty="0" smtClean="0">
                <a:solidFill>
                  <a:srgbClr val="FF0000"/>
                </a:solidFill>
              </a:rPr>
              <a:t>women with young children</a:t>
            </a:r>
            <a:r>
              <a:rPr lang="en-US" dirty="0" smtClean="0"/>
              <a:t>, the </a:t>
            </a:r>
            <a:r>
              <a:rPr lang="en-US" dirty="0" smtClean="0">
                <a:solidFill>
                  <a:srgbClr val="FF0000"/>
                </a:solidFill>
              </a:rPr>
              <a:t>deaf-mute </a:t>
            </a:r>
            <a:r>
              <a:rPr lang="en-US" dirty="0" smtClean="0"/>
              <a:t>etc. </a:t>
            </a:r>
          </a:p>
          <a:p>
            <a:r>
              <a:rPr lang="en-US" dirty="0" smtClean="0"/>
              <a:t>they were put in the ‘</a:t>
            </a:r>
            <a:r>
              <a:rPr lang="en-US" dirty="0" smtClean="0">
                <a:solidFill>
                  <a:srgbClr val="FF0000"/>
                </a:solidFill>
              </a:rPr>
              <a:t>alms houses</a:t>
            </a:r>
            <a:r>
              <a:rPr lang="en-US" dirty="0" smtClean="0"/>
              <a:t>’ and were provided with food, shelter and clothing. </a:t>
            </a:r>
          </a:p>
          <a:p>
            <a:r>
              <a:rPr lang="en-US" dirty="0" smtClean="0"/>
              <a:t>Those </a:t>
            </a:r>
            <a:r>
              <a:rPr lang="en-US" altLang="en-US" dirty="0" smtClean="0"/>
              <a:t>who could work within their capacities like </a:t>
            </a:r>
            <a:r>
              <a:rPr lang="en-US" altLang="en-US" dirty="0" smtClean="0">
                <a:solidFill>
                  <a:srgbClr val="FF0000"/>
                </a:solidFill>
              </a:rPr>
              <a:t>dish washing</a:t>
            </a:r>
            <a:r>
              <a:rPr lang="en-US" altLang="en-US" dirty="0" smtClean="0"/>
              <a:t>, </a:t>
            </a:r>
            <a:r>
              <a:rPr lang="en-US" altLang="en-US" dirty="0" smtClean="0">
                <a:solidFill>
                  <a:srgbClr val="FF0000"/>
                </a:solidFill>
              </a:rPr>
              <a:t>washing clothes </a:t>
            </a:r>
            <a:r>
              <a:rPr lang="en-US" altLang="en-US" dirty="0" smtClean="0"/>
              <a:t>etc , were put to such pity works. </a:t>
            </a:r>
          </a:p>
          <a:p>
            <a:r>
              <a:rPr lang="en-US" altLang="en-US" dirty="0" smtClean="0"/>
              <a:t>Again, </a:t>
            </a:r>
            <a:r>
              <a:rPr lang="en-US" altLang="en-US" dirty="0" smtClean="0">
                <a:solidFill>
                  <a:srgbClr val="FF0000"/>
                </a:solidFill>
              </a:rPr>
              <a:t>if </a:t>
            </a:r>
            <a:r>
              <a:rPr lang="en-US" altLang="en-US" dirty="0" smtClean="0"/>
              <a:t>the impotent poor </a:t>
            </a:r>
            <a:r>
              <a:rPr lang="en-US" altLang="en-US" dirty="0" smtClean="0">
                <a:solidFill>
                  <a:srgbClr val="FF0000"/>
                </a:solidFill>
              </a:rPr>
              <a:t>had a place to live </a:t>
            </a:r>
            <a:r>
              <a:rPr lang="en-US" altLang="en-US" dirty="0" smtClean="0"/>
              <a:t>and that seemed </a:t>
            </a:r>
            <a:r>
              <a:rPr lang="en-US" altLang="en-US" dirty="0" smtClean="0">
                <a:solidFill>
                  <a:srgbClr val="FF0000"/>
                </a:solidFill>
              </a:rPr>
              <a:t>less expensive </a:t>
            </a:r>
            <a:r>
              <a:rPr lang="en-US" altLang="en-US" dirty="0" smtClean="0"/>
              <a:t>than in the alms house,  the overseers could  provide them </a:t>
            </a:r>
            <a:r>
              <a:rPr lang="en-US" altLang="en-US" dirty="0" smtClean="0">
                <a:solidFill>
                  <a:srgbClr val="FF0000"/>
                </a:solidFill>
              </a:rPr>
              <a:t>help in kinds </a:t>
            </a:r>
            <a:r>
              <a:rPr lang="en-US" altLang="en-US" dirty="0" smtClean="0"/>
              <a:t>there  as </a:t>
            </a:r>
            <a:r>
              <a:rPr lang="en-US" altLang="en-US" dirty="0" smtClean="0">
                <a:solidFill>
                  <a:srgbClr val="FF0000"/>
                </a:solidFill>
              </a:rPr>
              <a:t>out door relief</a:t>
            </a:r>
            <a:r>
              <a:rPr lang="en-US" altLang="en-US" dirty="0" smtClean="0"/>
              <a:t>. </a:t>
            </a:r>
            <a:endParaRPr lang="en-US" dirty="0" smtClean="0"/>
          </a:p>
        </p:txBody>
      </p:sp>
      <p:sp>
        <p:nvSpPr>
          <p:cNvPr id="4" name="TextBox 3"/>
          <p:cNvSpPr txBox="1"/>
          <p:nvPr/>
        </p:nvSpPr>
        <p:spPr>
          <a:xfrm>
            <a:off x="1974823" y="6429396"/>
            <a:ext cx="1266822" cy="369332"/>
          </a:xfrm>
          <a:prstGeom prst="rect">
            <a:avLst/>
          </a:prstGeom>
          <a:noFill/>
        </p:spPr>
        <p:txBody>
          <a:bodyPr wrap="none" rtlCol="0">
            <a:spAutoFit/>
          </a:bodyPr>
          <a:lstStyle/>
          <a:p>
            <a:r>
              <a:rPr lang="en-US" dirty="0" smtClean="0"/>
              <a:t>*not strong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288052" y="228600"/>
            <a:ext cx="11041989" cy="6477000"/>
          </a:xfrm>
        </p:spPr>
        <p:txBody>
          <a:bodyPr>
            <a:normAutofit fontScale="92500" lnSpcReduction="10000"/>
          </a:bodyPr>
          <a:lstStyle/>
          <a:p>
            <a:pPr>
              <a:lnSpc>
                <a:spcPct val="90000"/>
              </a:lnSpc>
            </a:pPr>
            <a:r>
              <a:rPr lang="en-US" altLang="en-US" sz="4400" dirty="0" smtClean="0"/>
              <a:t>Under this law, as was in the previous laws, the </a:t>
            </a:r>
            <a:r>
              <a:rPr lang="en-US" altLang="en-US" sz="4400" i="1" dirty="0" smtClean="0">
                <a:solidFill>
                  <a:srgbClr val="FF0000"/>
                </a:solidFill>
                <a:effectLst>
                  <a:glow rad="228600">
                    <a:schemeClr val="accent1">
                      <a:satMod val="175000"/>
                      <a:alpha val="40000"/>
                    </a:schemeClr>
                  </a:glow>
                </a:effectLst>
              </a:rPr>
              <a:t>poor law did not register a person</a:t>
            </a:r>
            <a:r>
              <a:rPr lang="en-US" altLang="en-US" sz="4400" i="1" dirty="0" smtClean="0">
                <a:solidFill>
                  <a:srgbClr val="FF0000"/>
                </a:solidFill>
              </a:rPr>
              <a:t> </a:t>
            </a:r>
            <a:r>
              <a:rPr lang="en-US" altLang="en-US" sz="4400" dirty="0" smtClean="0"/>
              <a:t>in need of </a:t>
            </a:r>
            <a:r>
              <a:rPr lang="en-US" altLang="en-US" sz="4400" i="1" dirty="0" smtClean="0">
                <a:solidFill>
                  <a:srgbClr val="FF0000"/>
                </a:solidFill>
              </a:rPr>
              <a:t>public assistance </a:t>
            </a:r>
            <a:r>
              <a:rPr lang="en-US" altLang="en-US" sz="4400" dirty="0" smtClean="0"/>
              <a:t>if his </a:t>
            </a:r>
            <a:r>
              <a:rPr lang="en-US" altLang="en-US" sz="4400" dirty="0" smtClean="0">
                <a:solidFill>
                  <a:srgbClr val="FF0000"/>
                </a:solidFill>
              </a:rPr>
              <a:t>wife</a:t>
            </a:r>
            <a:r>
              <a:rPr lang="en-US" altLang="en-US" sz="4400" dirty="0" smtClean="0"/>
              <a:t>/ her </a:t>
            </a:r>
            <a:r>
              <a:rPr lang="en-US" altLang="en-US" sz="4400" dirty="0" smtClean="0">
                <a:solidFill>
                  <a:srgbClr val="FF0000"/>
                </a:solidFill>
              </a:rPr>
              <a:t>husband</a:t>
            </a:r>
            <a:r>
              <a:rPr lang="en-US" altLang="en-US" sz="4400" dirty="0" smtClean="0"/>
              <a:t>/ </a:t>
            </a:r>
            <a:r>
              <a:rPr lang="en-US" altLang="en-US" sz="4400" dirty="0" smtClean="0">
                <a:solidFill>
                  <a:srgbClr val="FF0000"/>
                </a:solidFill>
              </a:rPr>
              <a:t>son</a:t>
            </a:r>
            <a:r>
              <a:rPr lang="en-US" altLang="en-US" sz="4400" dirty="0" smtClean="0"/>
              <a:t>/ </a:t>
            </a:r>
            <a:r>
              <a:rPr lang="en-US" altLang="en-US" sz="4400" dirty="0" smtClean="0">
                <a:solidFill>
                  <a:srgbClr val="FF0000"/>
                </a:solidFill>
              </a:rPr>
              <a:t>father</a:t>
            </a:r>
            <a:r>
              <a:rPr lang="en-US" altLang="en-US" sz="4400" dirty="0" smtClean="0"/>
              <a:t>/ </a:t>
            </a:r>
            <a:r>
              <a:rPr lang="en-US" altLang="en-US" sz="4400" dirty="0" smtClean="0">
                <a:solidFill>
                  <a:srgbClr val="FF0000"/>
                </a:solidFill>
              </a:rPr>
              <a:t>daughter/etc</a:t>
            </a:r>
            <a:r>
              <a:rPr lang="en-US" altLang="en-US" sz="4400" dirty="0" smtClean="0"/>
              <a:t>. supported him/her and they had to. </a:t>
            </a:r>
          </a:p>
          <a:p>
            <a:pPr>
              <a:lnSpc>
                <a:spcPct val="90000"/>
              </a:lnSpc>
            </a:pPr>
            <a:r>
              <a:rPr lang="en-US" altLang="en-US" sz="4400" dirty="0" smtClean="0"/>
              <a:t>This was known a s “</a:t>
            </a:r>
            <a:r>
              <a:rPr lang="en-US" altLang="en-US" sz="4400" b="1" i="1" u="sng" dirty="0" smtClean="0">
                <a:solidFill>
                  <a:srgbClr val="FF0000"/>
                </a:solidFill>
              </a:rPr>
              <a:t>family responsibility</a:t>
            </a:r>
            <a:r>
              <a:rPr lang="en-US" altLang="en-US" sz="4400" dirty="0" smtClean="0"/>
              <a:t>” “ or “</a:t>
            </a:r>
            <a:r>
              <a:rPr lang="en-US" altLang="en-US" sz="4400" b="1" i="1" u="sng" dirty="0" smtClean="0">
                <a:solidFill>
                  <a:srgbClr val="FF0000"/>
                </a:solidFill>
              </a:rPr>
              <a:t>Relative’s Responsibility</a:t>
            </a:r>
            <a:r>
              <a:rPr lang="en-US" altLang="en-US" sz="4400" dirty="0" smtClean="0"/>
              <a:t>”  meant that relatives have to assume the primary responsibility of supporting  own poor. </a:t>
            </a:r>
          </a:p>
          <a:p>
            <a:pPr>
              <a:lnSpc>
                <a:spcPct val="90000"/>
              </a:lnSpc>
            </a:pPr>
            <a:r>
              <a:rPr lang="en-US" altLang="en-US" sz="4400" dirty="0" smtClean="0"/>
              <a:t>The </a:t>
            </a:r>
            <a:r>
              <a:rPr lang="en-US" altLang="en-US" sz="4400" i="1" dirty="0" smtClean="0">
                <a:solidFill>
                  <a:srgbClr val="FF0000"/>
                </a:solidFill>
              </a:rPr>
              <a:t>public relief </a:t>
            </a:r>
            <a:r>
              <a:rPr lang="en-US" altLang="en-US" sz="4400" dirty="0" smtClean="0"/>
              <a:t>authority only aided a person </a:t>
            </a:r>
            <a:r>
              <a:rPr lang="en-US" altLang="en-US" sz="4400" i="1" dirty="0" smtClean="0">
                <a:solidFill>
                  <a:srgbClr val="FF0000"/>
                </a:solidFill>
              </a:rPr>
              <a:t>when </a:t>
            </a:r>
            <a:r>
              <a:rPr lang="en-US" altLang="en-US" sz="4400" dirty="0" smtClean="0"/>
              <a:t>his </a:t>
            </a:r>
            <a:r>
              <a:rPr lang="en-US" altLang="en-US" sz="4400" i="1" dirty="0" smtClean="0">
                <a:solidFill>
                  <a:srgbClr val="FF0000"/>
                </a:solidFill>
              </a:rPr>
              <a:t>family </a:t>
            </a:r>
            <a:r>
              <a:rPr lang="en-US" altLang="en-US" sz="4400" dirty="0" smtClean="0"/>
              <a:t>or relatives were </a:t>
            </a:r>
            <a:r>
              <a:rPr lang="en-US" altLang="en-US" sz="4400" i="1" dirty="0" smtClean="0">
                <a:solidFill>
                  <a:srgbClr val="FF0000"/>
                </a:solidFill>
              </a:rPr>
              <a:t>unable </a:t>
            </a:r>
            <a:r>
              <a:rPr lang="en-US" altLang="en-US" sz="4400" dirty="0" smtClean="0"/>
              <a:t>to support them.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 Dependent Children</a:t>
            </a:r>
            <a:endParaRPr lang="en-US" dirty="0"/>
          </a:p>
        </p:txBody>
      </p:sp>
      <p:sp>
        <p:nvSpPr>
          <p:cNvPr id="3" name="Content Placeholder 2"/>
          <p:cNvSpPr>
            <a:spLocks noGrp="1"/>
          </p:cNvSpPr>
          <p:nvPr>
            <p:ph idx="1"/>
          </p:nvPr>
        </p:nvSpPr>
        <p:spPr/>
        <p:txBody>
          <a:bodyPr>
            <a:normAutofit lnSpcReduction="10000"/>
          </a:bodyPr>
          <a:lstStyle/>
          <a:p>
            <a:r>
              <a:rPr lang="en-US" dirty="0" smtClean="0"/>
              <a:t>These were </a:t>
            </a:r>
          </a:p>
          <a:p>
            <a:pPr marL="971550" lvl="1" indent="-514350">
              <a:buFont typeface="+mj-lt"/>
              <a:buAutoNum type="arabicPeriod"/>
            </a:pPr>
            <a:r>
              <a:rPr lang="en-US" dirty="0" smtClean="0">
                <a:solidFill>
                  <a:srgbClr val="FF0000"/>
                </a:solidFill>
              </a:rPr>
              <a:t>orphans</a:t>
            </a:r>
            <a:r>
              <a:rPr lang="en-US" dirty="0" smtClean="0"/>
              <a:t>, </a:t>
            </a:r>
          </a:p>
          <a:p>
            <a:pPr marL="971550" lvl="1" indent="-514350">
              <a:buFont typeface="+mj-lt"/>
              <a:buAutoNum type="arabicPeriod"/>
            </a:pPr>
            <a:r>
              <a:rPr lang="en-US" dirty="0" smtClean="0">
                <a:solidFill>
                  <a:srgbClr val="FF0000"/>
                </a:solidFill>
              </a:rPr>
              <a:t>foundlings</a:t>
            </a:r>
            <a:r>
              <a:rPr lang="en-US" dirty="0" smtClean="0"/>
              <a:t>, </a:t>
            </a:r>
          </a:p>
          <a:p>
            <a:pPr marL="971550" lvl="1" indent="-514350">
              <a:buFont typeface="+mj-lt"/>
              <a:buAutoNum type="arabicPeriod"/>
            </a:pPr>
            <a:r>
              <a:rPr lang="en-US" dirty="0" smtClean="0"/>
              <a:t>children who had been </a:t>
            </a:r>
            <a:r>
              <a:rPr lang="en-US" dirty="0" smtClean="0">
                <a:solidFill>
                  <a:srgbClr val="FF0000"/>
                </a:solidFill>
              </a:rPr>
              <a:t>deserted </a:t>
            </a:r>
            <a:r>
              <a:rPr lang="en-US" dirty="0" smtClean="0"/>
              <a:t>by their parents or </a:t>
            </a:r>
          </a:p>
          <a:p>
            <a:pPr marL="971550" lvl="1" indent="-514350">
              <a:buFont typeface="+mj-lt"/>
              <a:buAutoNum type="arabicPeriod"/>
            </a:pPr>
            <a:r>
              <a:rPr lang="en-US" dirty="0" smtClean="0"/>
              <a:t>whose parents were so poor that they could not support them. </a:t>
            </a:r>
          </a:p>
          <a:p>
            <a:r>
              <a:rPr lang="en-US" dirty="0" smtClean="0"/>
              <a:t>These children were </a:t>
            </a:r>
            <a:r>
              <a:rPr lang="en-US" dirty="0" smtClean="0">
                <a:solidFill>
                  <a:srgbClr val="FF0000"/>
                </a:solidFill>
              </a:rPr>
              <a:t>given to some citizens </a:t>
            </a:r>
            <a:r>
              <a:rPr lang="en-US" dirty="0" smtClean="0"/>
              <a:t>who were </a:t>
            </a:r>
            <a:r>
              <a:rPr lang="en-US" dirty="0" smtClean="0">
                <a:solidFill>
                  <a:srgbClr val="FF0000"/>
                </a:solidFill>
              </a:rPr>
              <a:t>willing to take them without any charge</a:t>
            </a:r>
            <a:r>
              <a:rPr lang="en-US" dirty="0" smtClean="0"/>
              <a:t>. </a:t>
            </a:r>
          </a:p>
          <a:p>
            <a:r>
              <a:rPr lang="en-US" dirty="0" smtClean="0"/>
              <a:t>In case such homes were not available, these children were given to the </a:t>
            </a:r>
            <a:r>
              <a:rPr lang="en-US" dirty="0" smtClean="0">
                <a:solidFill>
                  <a:srgbClr val="FF0000"/>
                </a:solidFill>
              </a:rPr>
              <a:t>lowest bidder</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Children of eight (8) years and older who could do some domestic work, were </a:t>
            </a:r>
            <a:r>
              <a:rPr lang="en-US" dirty="0" smtClean="0">
                <a:solidFill>
                  <a:srgbClr val="FF0000"/>
                </a:solidFill>
              </a:rPr>
              <a:t>indentured </a:t>
            </a:r>
            <a:r>
              <a:rPr lang="en-US" dirty="0" smtClean="0"/>
              <a:t>with </a:t>
            </a:r>
            <a:r>
              <a:rPr lang="en-US" dirty="0" smtClean="0">
                <a:solidFill>
                  <a:srgbClr val="FF0000"/>
                </a:solidFill>
              </a:rPr>
              <a:t>townsmen</a:t>
            </a:r>
            <a:r>
              <a:rPr lang="en-US" dirty="0" smtClean="0"/>
              <a:t>. </a:t>
            </a:r>
          </a:p>
          <a:p>
            <a:r>
              <a:rPr lang="en-US" dirty="0" smtClean="0">
                <a:solidFill>
                  <a:srgbClr val="FF0000"/>
                </a:solidFill>
              </a:rPr>
              <a:t>Boys </a:t>
            </a:r>
            <a:r>
              <a:rPr lang="en-US" dirty="0" smtClean="0"/>
              <a:t>were </a:t>
            </a:r>
            <a:r>
              <a:rPr lang="en-US" dirty="0" smtClean="0">
                <a:solidFill>
                  <a:srgbClr val="FF0000"/>
                </a:solidFill>
              </a:rPr>
              <a:t>taught the trade </a:t>
            </a:r>
            <a:r>
              <a:rPr lang="en-US" dirty="0" smtClean="0"/>
              <a:t>of their master and had to serve up to their </a:t>
            </a:r>
            <a:r>
              <a:rPr lang="en-US" dirty="0" smtClean="0">
                <a:solidFill>
                  <a:srgbClr val="FF0000"/>
                </a:solidFill>
              </a:rPr>
              <a:t>twenty fourth birth day</a:t>
            </a:r>
            <a:r>
              <a:rPr lang="en-US" dirty="0" smtClean="0"/>
              <a:t>. </a:t>
            </a:r>
          </a:p>
          <a:p>
            <a:r>
              <a:rPr lang="en-US" dirty="0" smtClean="0">
                <a:solidFill>
                  <a:srgbClr val="FF0000"/>
                </a:solidFill>
              </a:rPr>
              <a:t>Girls </a:t>
            </a:r>
            <a:r>
              <a:rPr lang="en-US" dirty="0" smtClean="0"/>
              <a:t>were brought up as </a:t>
            </a:r>
            <a:r>
              <a:rPr lang="en-US" dirty="0" smtClean="0">
                <a:solidFill>
                  <a:srgbClr val="FF0000"/>
                </a:solidFill>
              </a:rPr>
              <a:t>domestic servants </a:t>
            </a:r>
            <a:r>
              <a:rPr lang="en-US" dirty="0" smtClean="0"/>
              <a:t>and remained in indenture up till their </a:t>
            </a:r>
            <a:r>
              <a:rPr lang="en-US" dirty="0" smtClean="0">
                <a:solidFill>
                  <a:srgbClr val="FF0000"/>
                </a:solidFill>
              </a:rPr>
              <a:t>twenty first birth </a:t>
            </a:r>
            <a:r>
              <a:rPr lang="en-US" dirty="0" smtClean="0"/>
              <a:t>day  or </a:t>
            </a:r>
            <a:r>
              <a:rPr lang="en-US" dirty="0" smtClean="0">
                <a:solidFill>
                  <a:srgbClr val="FF0000"/>
                </a:solidFill>
              </a:rPr>
              <a:t>married</a:t>
            </a: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8977</TotalTime>
  <Words>818</Words>
  <Application>Microsoft Office PowerPoint</Application>
  <PresentationFormat>Custom</PresentationFormat>
  <Paragraphs>62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Poor Law of 1601</vt:lpstr>
      <vt:lpstr>Slide 2</vt:lpstr>
      <vt:lpstr>Known for </vt:lpstr>
      <vt:lpstr>Classification of Poor</vt:lpstr>
      <vt:lpstr>1. The able-bodied/Sturdy beggars</vt:lpstr>
      <vt:lpstr>2. The Impotent poor</vt:lpstr>
      <vt:lpstr>Slide 7</vt:lpstr>
      <vt:lpstr>3. Dependent Children</vt:lpstr>
      <vt:lpstr>Slide 9</vt:lpstr>
      <vt:lpstr>Administration of the Poor Laws</vt:lpstr>
      <vt:lpstr>Comments</vt:lpstr>
      <vt:lpstr>Slide 12</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Poor Law of 1601</dc:title>
  <dc:creator>Imran</dc:creator>
  <cp:lastModifiedBy>Imran</cp:lastModifiedBy>
  <cp:revision>30</cp:revision>
  <dcterms:created xsi:type="dcterms:W3CDTF">2016-02-16T01:02:19Z</dcterms:created>
  <dcterms:modified xsi:type="dcterms:W3CDTF">2020-01-06T07:00:14Z</dcterms:modified>
</cp:coreProperties>
</file>